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318C6-E314-50F2-8E76-A919B8AB1729}" v="849" dt="2022-09-09T14:29:03.065"/>
    <p1510:client id="{322EA34D-FB2A-41A4-9DE6-8D67969CCD07}" v="370" dt="2021-11-01T16:08:05.114"/>
    <p1510:client id="{40C3B824-7567-0E9D-8985-4E1747543D90}" v="984" dt="2023-06-08T15:00:25.396"/>
    <p1510:client id="{9EB0EA0D-63E4-F092-1544-97A68EA88B2F}" v="1263" dt="2021-11-03T15:39:43.616"/>
    <p1510:client id="{DF6E45A2-0990-9199-C5A7-B8B441F7E3F5}" v="799" dt="2022-10-29T21:10:30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Willett" userId="S::kwillett@bury.school::230b59cd-4c0d-42ea-a9bf-c9f3312af7d7" providerId="AD" clId="Web-{40C3B824-7567-0E9D-8985-4E1747543D90}"/>
    <pc:docChg chg="modSld">
      <pc:chgData name="Katie Willett" userId="S::kwillett@bury.school::230b59cd-4c0d-42ea-a9bf-c9f3312af7d7" providerId="AD" clId="Web-{40C3B824-7567-0E9D-8985-4E1747543D90}" dt="2023-06-08T15:00:24.614" v="910"/>
      <pc:docMkLst>
        <pc:docMk/>
      </pc:docMkLst>
      <pc:sldChg chg="modSp">
        <pc:chgData name="Katie Willett" userId="S::kwillett@bury.school::230b59cd-4c0d-42ea-a9bf-c9f3312af7d7" providerId="AD" clId="Web-{40C3B824-7567-0E9D-8985-4E1747543D90}" dt="2023-06-08T15:00:24.614" v="910"/>
        <pc:sldMkLst>
          <pc:docMk/>
          <pc:sldMk cId="109857222" sldId="256"/>
        </pc:sldMkLst>
        <pc:spChg chg="mod">
          <ac:chgData name="Katie Willett" userId="S::kwillett@bury.school::230b59cd-4c0d-42ea-a9bf-c9f3312af7d7" providerId="AD" clId="Web-{40C3B824-7567-0E9D-8985-4E1747543D90}" dt="2023-06-08T14:32:40.549" v="5" actId="20577"/>
          <ac:spMkLst>
            <pc:docMk/>
            <pc:sldMk cId="109857222" sldId="256"/>
            <ac:spMk id="6" creationId="{663D9825-F23B-475F-BBA1-11E66868C19F}"/>
          </ac:spMkLst>
        </pc:spChg>
        <pc:graphicFrameChg chg="mod modGraphic">
          <ac:chgData name="Katie Willett" userId="S::kwillett@bury.school::230b59cd-4c0d-42ea-a9bf-c9f3312af7d7" providerId="AD" clId="Web-{40C3B824-7567-0E9D-8985-4E1747543D90}" dt="2023-06-08T14:53:52.100" v="453"/>
          <ac:graphicFrameMkLst>
            <pc:docMk/>
            <pc:sldMk cId="109857222" sldId="256"/>
            <ac:graphicFrameMk id="5" creationId="{69694E0E-78D2-4A6A-B1EC-C35FFAE52C87}"/>
          </ac:graphicFrameMkLst>
        </pc:graphicFrameChg>
        <pc:graphicFrameChg chg="mod modGraphic">
          <ac:chgData name="Katie Willett" userId="S::kwillett@bury.school::230b59cd-4c0d-42ea-a9bf-c9f3312af7d7" providerId="AD" clId="Web-{40C3B824-7567-0E9D-8985-4E1747543D90}" dt="2023-06-08T15:00:24.614" v="910"/>
          <ac:graphicFrameMkLst>
            <pc:docMk/>
            <pc:sldMk cId="109857222" sldId="256"/>
            <ac:graphicFrameMk id="11" creationId="{345A6FA8-B818-48AF-9732-CF01FB7663AA}"/>
          </ac:graphicFrameMkLst>
        </pc:graphicFrameChg>
      </pc:sldChg>
      <pc:sldChg chg="addSp delSp modSp">
        <pc:chgData name="Katie Willett" userId="S::kwillett@bury.school::230b59cd-4c0d-42ea-a9bf-c9f3312af7d7" providerId="AD" clId="Web-{40C3B824-7567-0E9D-8985-4E1747543D90}" dt="2023-06-08T14:48:50.061" v="169" actId="20577"/>
        <pc:sldMkLst>
          <pc:docMk/>
          <pc:sldMk cId="64101289" sldId="257"/>
        </pc:sldMkLst>
        <pc:spChg chg="mod">
          <ac:chgData name="Katie Willett" userId="S::kwillett@bury.school::230b59cd-4c0d-42ea-a9bf-c9f3312af7d7" providerId="AD" clId="Web-{40C3B824-7567-0E9D-8985-4E1747543D90}" dt="2023-06-08T14:48:50.061" v="169" actId="20577"/>
          <ac:spMkLst>
            <pc:docMk/>
            <pc:sldMk cId="64101289" sldId="257"/>
            <ac:spMk id="10" creationId="{CEF8EDB7-09A8-BB2E-ECC0-1B1C7EC0477C}"/>
          </ac:spMkLst>
        </pc:spChg>
        <pc:spChg chg="mod ord">
          <ac:chgData name="Katie Willett" userId="S::kwillett@bury.school::230b59cd-4c0d-42ea-a9bf-c9f3312af7d7" providerId="AD" clId="Web-{40C3B824-7567-0E9D-8985-4E1747543D90}" dt="2023-06-08T14:48:45.951" v="168" actId="20577"/>
          <ac:spMkLst>
            <pc:docMk/>
            <pc:sldMk cId="64101289" sldId="257"/>
            <ac:spMk id="11" creationId="{4523D958-732C-7DBF-6CA8-E22169591967}"/>
          </ac:spMkLst>
        </pc:spChg>
        <pc:spChg chg="add mod">
          <ac:chgData name="Katie Willett" userId="S::kwillett@bury.school::230b59cd-4c0d-42ea-a9bf-c9f3312af7d7" providerId="AD" clId="Web-{40C3B824-7567-0E9D-8985-4E1747543D90}" dt="2023-06-08T14:42:37.689" v="96" actId="1076"/>
          <ac:spMkLst>
            <pc:docMk/>
            <pc:sldMk cId="64101289" sldId="257"/>
            <ac:spMk id="14" creationId="{318E9825-C76D-23D2-6A43-7A0F480B288C}"/>
          </ac:spMkLst>
        </pc:spChg>
        <pc:spChg chg="add mod">
          <ac:chgData name="Katie Willett" userId="S::kwillett@bury.school::230b59cd-4c0d-42ea-a9bf-c9f3312af7d7" providerId="AD" clId="Web-{40C3B824-7567-0E9D-8985-4E1747543D90}" dt="2023-06-08T14:42:16.062" v="87" actId="1076"/>
          <ac:spMkLst>
            <pc:docMk/>
            <pc:sldMk cId="64101289" sldId="257"/>
            <ac:spMk id="15" creationId="{2EC6585A-9473-7C37-BD32-755F7AD68C2E}"/>
          </ac:spMkLst>
        </pc:spChg>
        <pc:spChg chg="add mod">
          <ac:chgData name="Katie Willett" userId="S::kwillett@bury.school::230b59cd-4c0d-42ea-a9bf-c9f3312af7d7" providerId="AD" clId="Web-{40C3B824-7567-0E9D-8985-4E1747543D90}" dt="2023-06-08T14:42:18.343" v="88" actId="1076"/>
          <ac:spMkLst>
            <pc:docMk/>
            <pc:sldMk cId="64101289" sldId="257"/>
            <ac:spMk id="16" creationId="{4CBB7559-DB06-E7C1-2FB8-A9E565C4862E}"/>
          </ac:spMkLst>
        </pc:spChg>
        <pc:spChg chg="add mod">
          <ac:chgData name="Katie Willett" userId="S::kwillett@bury.school::230b59cd-4c0d-42ea-a9bf-c9f3312af7d7" providerId="AD" clId="Web-{40C3B824-7567-0E9D-8985-4E1747543D90}" dt="2023-06-08T14:42:56.878" v="103" actId="1076"/>
          <ac:spMkLst>
            <pc:docMk/>
            <pc:sldMk cId="64101289" sldId="257"/>
            <ac:spMk id="17" creationId="{237A67BB-C33B-380C-D1F6-D8D518A8325B}"/>
          </ac:spMkLst>
        </pc:spChg>
        <pc:spChg chg="add mod">
          <ac:chgData name="Katie Willett" userId="S::kwillett@bury.school::230b59cd-4c0d-42ea-a9bf-c9f3312af7d7" providerId="AD" clId="Web-{40C3B824-7567-0E9D-8985-4E1747543D90}" dt="2023-06-08T14:43:10.441" v="111" actId="14100"/>
          <ac:spMkLst>
            <pc:docMk/>
            <pc:sldMk cId="64101289" sldId="257"/>
            <ac:spMk id="18" creationId="{FF59C775-45BA-4C4C-531E-F3DE1CA42373}"/>
          </ac:spMkLst>
        </pc:spChg>
        <pc:picChg chg="del">
          <ac:chgData name="Katie Willett" userId="S::kwillett@bury.school::230b59cd-4c0d-42ea-a9bf-c9f3312af7d7" providerId="AD" clId="Web-{40C3B824-7567-0E9D-8985-4E1747543D90}" dt="2023-06-08T14:33:14.583" v="22"/>
          <ac:picMkLst>
            <pc:docMk/>
            <pc:sldMk cId="64101289" sldId="257"/>
            <ac:picMk id="2" creationId="{676818A6-3A0C-7AC9-6D07-555E2405BAD1}"/>
          </ac:picMkLst>
        </pc:picChg>
        <pc:picChg chg="del">
          <ac:chgData name="Katie Willett" userId="S::kwillett@bury.school::230b59cd-4c0d-42ea-a9bf-c9f3312af7d7" providerId="AD" clId="Web-{40C3B824-7567-0E9D-8985-4E1747543D90}" dt="2023-06-08T14:33:17.192" v="24"/>
          <ac:picMkLst>
            <pc:docMk/>
            <pc:sldMk cId="64101289" sldId="257"/>
            <ac:picMk id="3" creationId="{8BCD3B38-3C26-9750-CFD4-1053534ED733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2:38.971" v="97" actId="1076"/>
          <ac:picMkLst>
            <pc:docMk/>
            <pc:sldMk cId="64101289" sldId="257"/>
            <ac:picMk id="4" creationId="{885A720A-BD67-A001-C5C2-E41710BB32A1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2:11.437" v="85" actId="1076"/>
          <ac:picMkLst>
            <pc:docMk/>
            <pc:sldMk cId="64101289" sldId="257"/>
            <ac:picMk id="5" creationId="{F62AEB65-46F4-695C-D0AC-948BAECAB0C5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3:27.724" v="114" actId="1076"/>
          <ac:picMkLst>
            <pc:docMk/>
            <pc:sldMk cId="64101289" sldId="257"/>
            <ac:picMk id="7" creationId="{598CF18D-6802-8075-F8AE-80EF6A95197B}"/>
          </ac:picMkLst>
        </pc:picChg>
        <pc:picChg chg="del">
          <ac:chgData name="Katie Willett" userId="S::kwillett@bury.school::230b59cd-4c0d-42ea-a9bf-c9f3312af7d7" providerId="AD" clId="Web-{40C3B824-7567-0E9D-8985-4E1747543D90}" dt="2023-06-08T14:33:15.864" v="23"/>
          <ac:picMkLst>
            <pc:docMk/>
            <pc:sldMk cId="64101289" sldId="257"/>
            <ac:picMk id="9" creationId="{AB8BAFF3-D19C-0EDD-28F0-9B1AC3DD0333}"/>
          </ac:picMkLst>
        </pc:picChg>
        <pc:picChg chg="add mod modCrop">
          <ac:chgData name="Katie Willett" userId="S::kwillett@bury.school::230b59cd-4c0d-42ea-a9bf-c9f3312af7d7" providerId="AD" clId="Web-{40C3B824-7567-0E9D-8985-4E1747543D90}" dt="2023-06-08T14:42:23.141" v="90" actId="14100"/>
          <ac:picMkLst>
            <pc:docMk/>
            <pc:sldMk cId="64101289" sldId="257"/>
            <ac:picMk id="12" creationId="{7FAF8BE0-87A1-4F2E-EEE4-712F540F4EE3}"/>
          </ac:picMkLst>
        </pc:picChg>
        <pc:picChg chg="add mod modCrop">
          <ac:chgData name="Katie Willett" userId="S::kwillett@bury.school::230b59cd-4c0d-42ea-a9bf-c9f3312af7d7" providerId="AD" clId="Web-{40C3B824-7567-0E9D-8985-4E1747543D90}" dt="2023-06-08T14:42:27.469" v="93" actId="1076"/>
          <ac:picMkLst>
            <pc:docMk/>
            <pc:sldMk cId="64101289" sldId="257"/>
            <ac:picMk id="13" creationId="{DA6F797D-C241-4CC3-D3D5-1DBDC5E4C7C9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8:22.684" v="163" actId="14100"/>
          <ac:picMkLst>
            <pc:docMk/>
            <pc:sldMk cId="64101289" sldId="257"/>
            <ac:picMk id="19" creationId="{2E9C484B-5CBC-1F3F-3A17-CB003D79C241}"/>
          </ac:picMkLst>
        </pc:picChg>
        <pc:picChg chg="add mod ord">
          <ac:chgData name="Katie Willett" userId="S::kwillett@bury.school::230b59cd-4c0d-42ea-a9bf-c9f3312af7d7" providerId="AD" clId="Web-{40C3B824-7567-0E9D-8985-4E1747543D90}" dt="2023-06-08T14:48:35.997" v="167" actId="1076"/>
          <ac:picMkLst>
            <pc:docMk/>
            <pc:sldMk cId="64101289" sldId="257"/>
            <ac:picMk id="20" creationId="{B519D1FF-4B15-54FC-263F-B4E6A0FA326C}"/>
          </ac:picMkLst>
        </pc:picChg>
        <pc:picChg chg="del">
          <ac:chgData name="Katie Willett" userId="S::kwillett@bury.school::230b59cd-4c0d-42ea-a9bf-c9f3312af7d7" providerId="AD" clId="Web-{40C3B824-7567-0E9D-8985-4E1747543D90}" dt="2023-06-08T14:33:19.130" v="25"/>
          <ac:picMkLst>
            <pc:docMk/>
            <pc:sldMk cId="64101289" sldId="257"/>
            <ac:picMk id="22" creationId="{004C1F94-D90A-7CAF-9396-439BA4B47CB1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8:24.137" v="164" actId="1076"/>
          <ac:picMkLst>
            <pc:docMk/>
            <pc:sldMk cId="64101289" sldId="257"/>
            <ac:picMk id="23" creationId="{E714D936-90D4-EB61-5238-68E2F2303935}"/>
          </ac:picMkLst>
        </pc:picChg>
        <pc:picChg chg="del">
          <ac:chgData name="Katie Willett" userId="S::kwillett@bury.school::230b59cd-4c0d-42ea-a9bf-c9f3312af7d7" providerId="AD" clId="Web-{40C3B824-7567-0E9D-8985-4E1747543D90}" dt="2023-06-08T14:33:20.552" v="26"/>
          <ac:picMkLst>
            <pc:docMk/>
            <pc:sldMk cId="64101289" sldId="257"/>
            <ac:picMk id="24" creationId="{B78CB791-D8C9-61D7-DC09-1C45B71F5F2F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7:45.759" v="155" actId="1076"/>
          <ac:picMkLst>
            <pc:docMk/>
            <pc:sldMk cId="64101289" sldId="257"/>
            <ac:picMk id="25" creationId="{82CB1DD6-406B-83F4-0559-33B552240DF5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6:38.379" v="140" actId="1076"/>
          <ac:picMkLst>
            <pc:docMk/>
            <pc:sldMk cId="64101289" sldId="257"/>
            <ac:picMk id="26" creationId="{E1960BA6-EE28-1551-E97B-24BF6DF5BD04}"/>
          </ac:picMkLst>
        </pc:picChg>
        <pc:picChg chg="add mod modCrop">
          <ac:chgData name="Katie Willett" userId="S::kwillett@bury.school::230b59cd-4c0d-42ea-a9bf-c9f3312af7d7" providerId="AD" clId="Web-{40C3B824-7567-0E9D-8985-4E1747543D90}" dt="2023-06-08T14:47:11.647" v="149" actId="1076"/>
          <ac:picMkLst>
            <pc:docMk/>
            <pc:sldMk cId="64101289" sldId="257"/>
            <ac:picMk id="27" creationId="{E9CC90C1-1867-FFAD-3F04-F1E970651347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7:48.822" v="156" actId="1076"/>
          <ac:picMkLst>
            <pc:docMk/>
            <pc:sldMk cId="64101289" sldId="257"/>
            <ac:picMk id="28" creationId="{D515F21E-39C2-BFA8-6516-3BDF0691123F}"/>
          </ac:picMkLst>
        </pc:picChg>
        <pc:picChg chg="add mod">
          <ac:chgData name="Katie Willett" userId="S::kwillett@bury.school::230b59cd-4c0d-42ea-a9bf-c9f3312af7d7" providerId="AD" clId="Web-{40C3B824-7567-0E9D-8985-4E1747543D90}" dt="2023-06-08T14:48:26.137" v="165" actId="1076"/>
          <ac:picMkLst>
            <pc:docMk/>
            <pc:sldMk cId="64101289" sldId="257"/>
            <ac:picMk id="29" creationId="{57E35583-0E39-3DF6-9509-DC8329422AB2}"/>
          </ac:picMkLst>
        </pc:picChg>
        <pc:cxnChg chg="mod">
          <ac:chgData name="Katie Willett" userId="S::kwillett@bury.school::230b59cd-4c0d-42ea-a9bf-c9f3312af7d7" providerId="AD" clId="Web-{40C3B824-7567-0E9D-8985-4E1747543D90}" dt="2023-06-08T14:43:14.348" v="112" actId="1076"/>
          <ac:cxnSpMkLst>
            <pc:docMk/>
            <pc:sldMk cId="64101289" sldId="257"/>
            <ac:cxnSpMk id="21" creationId="{DC487A81-EE40-F6CA-8DEE-AC29C49DB11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694E0E-78D2-4A6A-B1EC-C35FFAE52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40403"/>
              </p:ext>
            </p:extLst>
          </p:nvPr>
        </p:nvGraphicFramePr>
        <p:xfrm>
          <a:off x="530013" y="595376"/>
          <a:ext cx="11211452" cy="306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807">
                  <a:extLst>
                    <a:ext uri="{9D8B030D-6E8A-4147-A177-3AD203B41FA5}">
                      <a16:colId xmlns:a16="http://schemas.microsoft.com/office/drawing/2014/main" val="190046327"/>
                    </a:ext>
                  </a:extLst>
                </a:gridCol>
                <a:gridCol w="9721645">
                  <a:extLst>
                    <a:ext uri="{9D8B030D-6E8A-4147-A177-3AD203B41FA5}">
                      <a16:colId xmlns:a16="http://schemas.microsoft.com/office/drawing/2014/main" val="4040236023"/>
                    </a:ext>
                  </a:extLst>
                </a:gridCol>
              </a:tblGrid>
              <a:tr h="378347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Key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65284"/>
                  </a:ext>
                </a:extLst>
              </a:tr>
              <a:tr h="391859">
                <a:tc>
                  <a:txBody>
                    <a:bodyPr/>
                    <a:lstStyle/>
                    <a:p>
                      <a:r>
                        <a:rPr lang="en-GB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To plan and prepare something and decide on all the details of it.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98231"/>
                  </a:ext>
                </a:extLst>
              </a:tr>
              <a:tr h="3918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carve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To change the shape of a piece of wood using a knife.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26984"/>
                  </a:ext>
                </a:extLst>
              </a:tr>
              <a:tr h="391859">
                <a:tc>
                  <a:txBody>
                    <a:bodyPr/>
                    <a:lstStyle/>
                    <a:p>
                      <a:r>
                        <a:rPr lang="en-GB" sz="1400" dirty="0"/>
                        <a:t>prototype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 first practise at making something before you make the real 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55631"/>
                  </a:ext>
                </a:extLst>
              </a:tr>
              <a:tr h="378347">
                <a:tc>
                  <a:txBody>
                    <a:bodyPr/>
                    <a:lstStyle/>
                    <a:p>
                      <a:r>
                        <a:rPr lang="en-GB" sz="1400" dirty="0"/>
                        <a:t>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/>
                        <a:t>Transfer an image of something onto something else.</a:t>
                      </a:r>
                      <a:endParaRPr lang="en-GB" sz="14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2857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evaluate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To judge or assess the worth of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99509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To find out more about something.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22340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 dirty="0">
                          <a:latin typeface="Calibri"/>
                        </a:rPr>
                        <a:t>Something that has been designed and made to be sold.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5756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3D9825-F23B-475F-BBA1-11E66868C19F}"/>
              </a:ext>
            </a:extLst>
          </p:cNvPr>
          <p:cNvSpPr txBox="1"/>
          <p:nvPr/>
        </p:nvSpPr>
        <p:spPr>
          <a:xfrm>
            <a:off x="2872317" y="194733"/>
            <a:ext cx="6330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u="sng" dirty="0"/>
              <a:t>DT– 9-Man Morris  </a:t>
            </a:r>
            <a:r>
              <a:rPr lang="en-GB" dirty="0"/>
              <a:t>Sparrowhawks</a:t>
            </a:r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45A6FA8-B818-48AF-9732-CF01FB766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76683"/>
              </p:ext>
            </p:extLst>
          </p:nvPr>
        </p:nvGraphicFramePr>
        <p:xfrm>
          <a:off x="465971" y="3725667"/>
          <a:ext cx="11343526" cy="2352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343526">
                  <a:extLst>
                    <a:ext uri="{9D8B030D-6E8A-4147-A177-3AD203B41FA5}">
                      <a16:colId xmlns:a16="http://schemas.microsoft.com/office/drawing/2014/main" val="2060600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Key 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41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The game goes back at least to Roman times is known by a number of different names in England - Nine </a:t>
                      </a:r>
                      <a:r>
                        <a:rPr lang="en-GB" sz="1600" b="0" i="0" u="none" strike="noStrike" noProof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Mens</a:t>
                      </a:r>
                      <a:r>
                        <a:rPr lang="en-GB" sz="16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Morris or </a:t>
                      </a:r>
                      <a:r>
                        <a:rPr lang="en-GB" sz="1600" b="0" i="0" u="none" strike="noStrike" noProof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Morelles</a:t>
                      </a:r>
                      <a:r>
                        <a:rPr lang="en-GB" sz="16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or </a:t>
                      </a:r>
                      <a:r>
                        <a:rPr lang="en-GB" sz="1600" b="0" i="0" u="none" strike="noStrike" noProof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or</a:t>
                      </a:r>
                      <a:r>
                        <a:rPr lang="en-GB" sz="16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Merrills or </a:t>
                      </a:r>
                      <a:r>
                        <a:rPr lang="en-GB" sz="1600" b="0" i="0" u="none" strike="noStrike" noProof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Merels</a:t>
                      </a:r>
                      <a:r>
                        <a:rPr lang="en-GB" sz="16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 or Mill or just plain Morris.</a:t>
                      </a:r>
                      <a:endParaRPr lang="en-US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17591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As an old English game, it used to be played with black and white pebbles on a board marked out with a trowel dug into village greens as well as in Taverns on boards marked with chalk on a table. A carving of the game was even found on a Viking longboat.</a:t>
                      </a:r>
                      <a:endParaRPr lang="en-US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049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/>
                        <a:t>The aim of the game is to get three tokens in a row. You place all your 9 tokens onto the board and take turns in moving them. When you achieve 3 in a row, you claim on of your opponent's tokens. The game is won when your opponent only has 2 tokens left or cannot make a move.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09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62D76D-9C4E-4EBA-AF31-120548C81B0E}"/>
              </a:ext>
            </a:extLst>
          </p:cNvPr>
          <p:cNvSpPr/>
          <p:nvPr/>
        </p:nvSpPr>
        <p:spPr>
          <a:xfrm>
            <a:off x="440981" y="402856"/>
            <a:ext cx="11207749" cy="38205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cs typeface="Calibri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612C41C-AA26-465C-A328-83BFABB4E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21498"/>
              </p:ext>
            </p:extLst>
          </p:nvPr>
        </p:nvGraphicFramePr>
        <p:xfrm>
          <a:off x="403013" y="4532376"/>
          <a:ext cx="1109232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6354">
                  <a:extLst>
                    <a:ext uri="{9D8B030D-6E8A-4147-A177-3AD203B41FA5}">
                      <a16:colId xmlns:a16="http://schemas.microsoft.com/office/drawing/2014/main" val="50762234"/>
                    </a:ext>
                  </a:extLst>
                </a:gridCol>
                <a:gridCol w="8935975">
                  <a:extLst>
                    <a:ext uri="{9D8B030D-6E8A-4147-A177-3AD203B41FA5}">
                      <a16:colId xmlns:a16="http://schemas.microsoft.com/office/drawing/2014/main" val="20407835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Tier 2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357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manipulate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When you control someone, something or a situation.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33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latin typeface="Calibri"/>
                        </a:rPr>
                        <a:t>A list of things that that need to be done.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70119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EF8EDB7-09A8-BB2E-ECC0-1B1C7EC0477C}"/>
              </a:ext>
            </a:extLst>
          </p:cNvPr>
          <p:cNvSpPr txBox="1"/>
          <p:nvPr/>
        </p:nvSpPr>
        <p:spPr>
          <a:xfrm>
            <a:off x="498230" y="370444"/>
            <a:ext cx="26304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Traditional board games</a:t>
            </a:r>
            <a:endParaRPr lang="en-GB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487A81-EE40-F6CA-8DEE-AC29C49DB118}"/>
              </a:ext>
            </a:extLst>
          </p:cNvPr>
          <p:cNvCxnSpPr/>
          <p:nvPr/>
        </p:nvCxnSpPr>
        <p:spPr>
          <a:xfrm>
            <a:off x="6359211" y="409934"/>
            <a:ext cx="28754" cy="380999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85A720A-BD67-A001-C5C2-E41710BB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1151880"/>
            <a:ext cx="2000739" cy="121316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62AEB65-46F4-695C-D0AC-948BAECAB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94" y="857373"/>
            <a:ext cx="2179027" cy="1421179"/>
          </a:xfrm>
          <a:prstGeom prst="rect">
            <a:avLst/>
          </a:prstGeom>
        </p:spPr>
      </p:pic>
      <p:pic>
        <p:nvPicPr>
          <p:cNvPr id="7" name="Picture 11" descr="A picture containing text, checker&#10;&#10;Description automatically generated">
            <a:extLst>
              <a:ext uri="{FF2B5EF4-FFF2-40B4-BE49-F238E27FC236}">
                <a16:creationId xmlns:a16="http://schemas.microsoft.com/office/drawing/2014/main" id="{598CF18D-6802-8075-F8AE-80EF6A951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092" y="826477"/>
            <a:ext cx="1658816" cy="1658816"/>
          </a:xfrm>
          <a:prstGeom prst="rect">
            <a:avLst/>
          </a:prstGeom>
        </p:spPr>
      </p:pic>
      <p:pic>
        <p:nvPicPr>
          <p:cNvPr id="12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FAF8BE0-87A1-4F2E-EEE4-712F540F4E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4" t="12811" r="5739" b="21186"/>
          <a:stretch/>
        </p:blipFill>
        <p:spPr>
          <a:xfrm>
            <a:off x="494324" y="2477477"/>
            <a:ext cx="1794550" cy="1302584"/>
          </a:xfrm>
          <a:prstGeom prst="rect">
            <a:avLst/>
          </a:prstGeom>
        </p:spPr>
      </p:pic>
      <p:pic>
        <p:nvPicPr>
          <p:cNvPr id="13" name="Picture 13" descr="A picture containing remote, control&#10;&#10;Description automatically generated">
            <a:extLst>
              <a:ext uri="{FF2B5EF4-FFF2-40B4-BE49-F238E27FC236}">
                <a16:creationId xmlns:a16="http://schemas.microsoft.com/office/drawing/2014/main" id="{DA6F797D-C241-4CC3-D3D5-1DBDC5E4C7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12" t="28114" r="-445" b="19573"/>
          <a:stretch/>
        </p:blipFill>
        <p:spPr>
          <a:xfrm>
            <a:off x="2545862" y="2399324"/>
            <a:ext cx="1993381" cy="10345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8E9825-C76D-23D2-6A43-7A0F480B288C}"/>
              </a:ext>
            </a:extLst>
          </p:cNvPr>
          <p:cNvSpPr txBox="1"/>
          <p:nvPr/>
        </p:nvSpPr>
        <p:spPr>
          <a:xfrm>
            <a:off x="586152" y="829598"/>
            <a:ext cx="1497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9-Man Morris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6585A-9473-7C37-BD32-755F7AD68C2E}"/>
              </a:ext>
            </a:extLst>
          </p:cNvPr>
          <p:cNvSpPr txBox="1"/>
          <p:nvPr/>
        </p:nvSpPr>
        <p:spPr>
          <a:xfrm>
            <a:off x="3458306" y="673289"/>
            <a:ext cx="823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Chess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B7559-DB06-E7C1-2FB8-A9E565C4862E}"/>
              </a:ext>
            </a:extLst>
          </p:cNvPr>
          <p:cNvSpPr txBox="1"/>
          <p:nvPr/>
        </p:nvSpPr>
        <p:spPr>
          <a:xfrm>
            <a:off x="4952999" y="634213"/>
            <a:ext cx="1145547" cy="379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Draughts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A67BB-C33B-380C-D1F6-D8D518A8325B}"/>
              </a:ext>
            </a:extLst>
          </p:cNvPr>
          <p:cNvSpPr txBox="1"/>
          <p:nvPr/>
        </p:nvSpPr>
        <p:spPr>
          <a:xfrm>
            <a:off x="566613" y="3731058"/>
            <a:ext cx="1546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Backgammon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9C775-45BA-4C4C-531E-F3DE1CA42373}"/>
              </a:ext>
            </a:extLst>
          </p:cNvPr>
          <p:cNvSpPr txBox="1"/>
          <p:nvPr/>
        </p:nvSpPr>
        <p:spPr>
          <a:xfrm>
            <a:off x="2833076" y="3242597"/>
            <a:ext cx="1038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Mancala</a:t>
            </a:r>
            <a:endParaRPr lang="en-GB" dirty="0"/>
          </a:p>
        </p:txBody>
      </p:sp>
      <p:pic>
        <p:nvPicPr>
          <p:cNvPr id="19" name="Picture 4" descr="Diagram&#10;&#10;Description automatically generated">
            <a:extLst>
              <a:ext uri="{FF2B5EF4-FFF2-40B4-BE49-F238E27FC236}">
                <a16:creationId xmlns:a16="http://schemas.microsoft.com/office/drawing/2014/main" id="{2E9C484B-5CBC-1F3F-3A17-CB003D79C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169" y="673187"/>
            <a:ext cx="1756509" cy="1086161"/>
          </a:xfrm>
          <a:prstGeom prst="rect">
            <a:avLst/>
          </a:prstGeom>
        </p:spPr>
      </p:pic>
      <p:pic>
        <p:nvPicPr>
          <p:cNvPr id="20" name="Picture 22" descr="Diagram&#10;&#10;Description automatically generated">
            <a:extLst>
              <a:ext uri="{FF2B5EF4-FFF2-40B4-BE49-F238E27FC236}">
                <a16:creationId xmlns:a16="http://schemas.microsoft.com/office/drawing/2014/main" id="{B519D1FF-4B15-54FC-263F-B4E6A0FA3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708" y="423468"/>
            <a:ext cx="2743200" cy="1380449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E714D936-90D4-EB61-5238-68E2F2303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932" y="1780931"/>
            <a:ext cx="1238983" cy="1088293"/>
          </a:xfrm>
          <a:prstGeom prst="rect">
            <a:avLst/>
          </a:prstGeom>
        </p:spPr>
      </p:pic>
      <p:pic>
        <p:nvPicPr>
          <p:cNvPr id="25" name="Picture 25" descr="A picture containing wooden, board, wood&#10;&#10;Description automatically generated">
            <a:extLst>
              <a:ext uri="{FF2B5EF4-FFF2-40B4-BE49-F238E27FC236}">
                <a16:creationId xmlns:a16="http://schemas.microsoft.com/office/drawing/2014/main" id="{82CB1DD6-406B-83F4-0559-33B552240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2477" y="1652800"/>
            <a:ext cx="1404816" cy="1217551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1960BA6-EE28-1551-E97B-24BF6DF5BD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3016" y="1957753"/>
            <a:ext cx="1619738" cy="1057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23D958-732C-7DBF-6CA8-E22169591967}"/>
              </a:ext>
            </a:extLst>
          </p:cNvPr>
          <p:cNvSpPr txBox="1"/>
          <p:nvPr/>
        </p:nvSpPr>
        <p:spPr>
          <a:xfrm>
            <a:off x="7639338" y="405876"/>
            <a:ext cx="32002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9-Man Morris examples</a:t>
            </a:r>
            <a:endParaRPr lang="en-GB" b="1" dirty="0"/>
          </a:p>
        </p:txBody>
      </p:sp>
      <p:pic>
        <p:nvPicPr>
          <p:cNvPr id="27" name="Picture 27" descr="A picture containing ground, outdoor, paving&#10;&#10;Description automatically generated">
            <a:extLst>
              <a:ext uri="{FF2B5EF4-FFF2-40B4-BE49-F238E27FC236}">
                <a16:creationId xmlns:a16="http://schemas.microsoft.com/office/drawing/2014/main" id="{E9CC90C1-1867-FFAD-3F04-F1E9706513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438" t="18957" r="23132" b="19431"/>
          <a:stretch/>
        </p:blipFill>
        <p:spPr>
          <a:xfrm>
            <a:off x="10107245" y="3123223"/>
            <a:ext cx="1268844" cy="984289"/>
          </a:xfrm>
          <a:prstGeom prst="rect">
            <a:avLst/>
          </a:prstGeom>
        </p:spPr>
      </p:pic>
      <p:pic>
        <p:nvPicPr>
          <p:cNvPr id="28" name="Picture 28" descr="Diagram&#10;&#10;Description automatically generated">
            <a:extLst>
              <a:ext uri="{FF2B5EF4-FFF2-40B4-BE49-F238E27FC236}">
                <a16:creationId xmlns:a16="http://schemas.microsoft.com/office/drawing/2014/main" id="{D515F21E-39C2-BFA8-6516-3BDF069112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5204" y="3022844"/>
            <a:ext cx="1519360" cy="1115158"/>
          </a:xfrm>
          <a:prstGeom prst="rect">
            <a:avLst/>
          </a:prstGeom>
        </p:spPr>
      </p:pic>
      <p:pic>
        <p:nvPicPr>
          <p:cNvPr id="29" name="Picture 29" descr="A picture containing furniture, rug&#10;&#10;Description automatically generated">
            <a:extLst>
              <a:ext uri="{FF2B5EF4-FFF2-40B4-BE49-F238E27FC236}">
                <a16:creationId xmlns:a16="http://schemas.microsoft.com/office/drawing/2014/main" id="{57E35583-0E39-3DF6-9509-DC8329422A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9169" y="2956170"/>
            <a:ext cx="1141047" cy="11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6B9E2A850A841A46DF84836850B56" ma:contentTypeVersion="18" ma:contentTypeDescription="Create a new document." ma:contentTypeScope="" ma:versionID="f0d6a71c093be9b00812bd6e11bd1787">
  <xsd:schema xmlns:xsd="http://www.w3.org/2001/XMLSchema" xmlns:xs="http://www.w3.org/2001/XMLSchema" xmlns:p="http://schemas.microsoft.com/office/2006/metadata/properties" xmlns:ns2="d5d9292d-8b82-4250-868d-9e6fc68dd06f" xmlns:ns3="59025288-42e0-4d93-ae8f-1814a6634206" targetNamespace="http://schemas.microsoft.com/office/2006/metadata/properties" ma:root="true" ma:fieldsID="f809148ac24458b4e4f394f788df3bc2" ns2:_="" ns3:_="">
    <xsd:import namespace="d5d9292d-8b82-4250-868d-9e6fc68dd06f"/>
    <xsd:import namespace="59025288-42e0-4d93-ae8f-1814a66342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9292d-8b82-4250-868d-9e6fc68dd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784c52-400e-44fd-85e2-d90bcdba3a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25288-42e0-4d93-ae8f-1814a6634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90e33e-c92e-42da-8fcb-38db8b337a96}" ma:internalName="TaxCatchAll" ma:showField="CatchAllData" ma:web="59025288-42e0-4d93-ae8f-1814a66342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025288-42e0-4d93-ae8f-1814a6634206">
      <UserInfo>
        <DisplayName>Head @ Bury School</DisplayName>
        <AccountId>6</AccountId>
        <AccountType/>
      </UserInfo>
      <UserInfo>
        <DisplayName>Giles Gatrell</DisplayName>
        <AccountId>20</AccountId>
        <AccountType/>
      </UserInfo>
      <UserInfo>
        <DisplayName>Emma Capel</DisplayName>
        <AccountId>545</AccountId>
        <AccountType/>
      </UserInfo>
    </SharedWithUsers>
    <lcf76f155ced4ddcb4097134ff3c332f xmlns="d5d9292d-8b82-4250-868d-9e6fc68dd06f">
      <Terms xmlns="http://schemas.microsoft.com/office/infopath/2007/PartnerControls"/>
    </lcf76f155ced4ddcb4097134ff3c332f>
    <TaxCatchAll xmlns="59025288-42e0-4d93-ae8f-1814a6634206" xsi:nil="true"/>
  </documentManagement>
</p:properties>
</file>

<file path=customXml/itemProps1.xml><?xml version="1.0" encoding="utf-8"?>
<ds:datastoreItem xmlns:ds="http://schemas.openxmlformats.org/officeDocument/2006/customXml" ds:itemID="{D6D25073-8273-4EF7-A6D2-2A0888670C0E}"/>
</file>

<file path=customXml/itemProps2.xml><?xml version="1.0" encoding="utf-8"?>
<ds:datastoreItem xmlns:ds="http://schemas.openxmlformats.org/officeDocument/2006/customXml" ds:itemID="{16080AA2-C819-4EB1-B259-CE9E5271B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8581F-C1DE-4BE9-AC6C-FA24A223339A}">
  <ds:schemaRefs>
    <ds:schemaRef ds:uri="http://schemas.microsoft.com/office/2006/metadata/properties"/>
    <ds:schemaRef ds:uri="http://schemas.microsoft.com/office/infopath/2007/PartnerControls"/>
    <ds:schemaRef ds:uri="59025288-42e0-4d93-ae8f-1814a6634206"/>
    <ds:schemaRef ds:uri="d5d9292d-8b82-4250-868d-9e6fc68dd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534</cp:revision>
  <dcterms:created xsi:type="dcterms:W3CDTF">2021-11-01T15:56:58Z</dcterms:created>
  <dcterms:modified xsi:type="dcterms:W3CDTF">2023-06-08T15:00:34Z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0x0101006056B9E2A850A841A46DF84836850B56</vt:lpwstr>
  </property>
  <property fmtid="{D5CDD505-2E9C-101B-9397-08002B2CF9AE}" pid="3" name="MediaServiceImageTags">
    <vt:lpwstr/>
  </property>
</Properties>
</file>