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5617F9-9E73-5E4D-8BC7-1990B19A54D3}" v="358" dt="2026-01-08T15:51:15.6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9694E0E-78D2-4A6A-B1EC-C35FFAE52C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622583"/>
              </p:ext>
            </p:extLst>
          </p:nvPr>
        </p:nvGraphicFramePr>
        <p:xfrm>
          <a:off x="568113" y="490601"/>
          <a:ext cx="11211455" cy="2799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749">
                  <a:extLst>
                    <a:ext uri="{9D8B030D-6E8A-4147-A177-3AD203B41FA5}">
                      <a16:colId xmlns:a16="http://schemas.microsoft.com/office/drawing/2014/main" val="190046327"/>
                    </a:ext>
                  </a:extLst>
                </a:gridCol>
                <a:gridCol w="9147706">
                  <a:extLst>
                    <a:ext uri="{9D8B030D-6E8A-4147-A177-3AD203B41FA5}">
                      <a16:colId xmlns:a16="http://schemas.microsoft.com/office/drawing/2014/main" val="4040236023"/>
                    </a:ext>
                  </a:extLst>
                </a:gridCol>
              </a:tblGrid>
              <a:tr h="357575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Key Vocabulary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965284"/>
                  </a:ext>
                </a:extLst>
              </a:tr>
              <a:tr h="3476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A drawing or plan to show the look and function of something.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09917"/>
                  </a:ext>
                </a:extLst>
              </a:tr>
              <a:tr h="3476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evaluate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The process of deciding if something has been done in the best way and wondering what could be improved.</a:t>
                      </a:r>
                      <a:endParaRPr lang="en-US" sz="1600" b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840931"/>
                  </a:ext>
                </a:extLst>
              </a:tr>
              <a:tr h="3476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join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To fix two things together.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094527"/>
                  </a:ext>
                </a:extLst>
              </a:tr>
              <a:tr h="3476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dirty="0">
                          <a:latin typeface="Calibri"/>
                        </a:rPr>
                        <a:t>saw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solidFill>
                            <a:srgbClr val="202124"/>
                          </a:solidFill>
                          <a:latin typeface="Calibri"/>
                        </a:rPr>
                        <a:t>To cut through something using a saw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9492"/>
                  </a:ext>
                </a:extLst>
              </a:tr>
              <a:tr h="347643"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Calibri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i="0" u="none" strike="noStrike" noProof="0" dirty="0">
                          <a:latin typeface="Calibri"/>
                        </a:rPr>
                        <a:t>The matter from which a thing is or can be made from.</a:t>
                      </a:r>
                      <a:endParaRPr lang="en-US" sz="1600" b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62857"/>
                  </a:ext>
                </a:extLst>
              </a:tr>
              <a:tr h="3476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dirty="0">
                          <a:latin typeface="Calibri"/>
                        </a:rPr>
                        <a:t>drill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b="0" dirty="0">
                          <a:latin typeface="Calibri"/>
                        </a:rPr>
                        <a:t>To make a hole in something using a drill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22340"/>
                  </a:ext>
                </a:extLst>
              </a:tr>
              <a:tr h="3476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dirty="0"/>
                        <a:t>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dirty="0"/>
                        <a:t>Something that is used or worked by hand to cut, fix or join materials.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15488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63D9825-F23B-475F-BBA1-11E66868C19F}"/>
              </a:ext>
            </a:extLst>
          </p:cNvPr>
          <p:cNvSpPr txBox="1"/>
          <p:nvPr/>
        </p:nvSpPr>
        <p:spPr>
          <a:xfrm>
            <a:off x="2872317" y="194733"/>
            <a:ext cx="6330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u="sng" dirty="0"/>
              <a:t>DT– Making Wooden Spinning Top </a:t>
            </a:r>
            <a:r>
              <a:rPr lang="en-GB" dirty="0"/>
              <a:t>Kestrels</a:t>
            </a:r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34732B-BF21-0160-1D20-8ABD6307E0DB}"/>
              </a:ext>
            </a:extLst>
          </p:cNvPr>
          <p:cNvSpPr/>
          <p:nvPr/>
        </p:nvSpPr>
        <p:spPr>
          <a:xfrm>
            <a:off x="564806" y="3317506"/>
            <a:ext cx="11207749" cy="316335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21BCA0-D6FC-D647-84CC-026F5CBDA101}"/>
              </a:ext>
            </a:extLst>
          </p:cNvPr>
          <p:cNvSpPr txBox="1"/>
          <p:nvPr/>
        </p:nvSpPr>
        <p:spPr>
          <a:xfrm>
            <a:off x="1113365" y="3322107"/>
            <a:ext cx="2743200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solidFill>
                  <a:srgbClr val="00B050"/>
                </a:solidFill>
                <a:ea typeface="Calibri"/>
                <a:cs typeface="Calibri"/>
              </a:rPr>
              <a:t>Tools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96F021-17CA-4DDB-224F-E3B4D7D6DC60}"/>
              </a:ext>
            </a:extLst>
          </p:cNvPr>
          <p:cNvSpPr txBox="1"/>
          <p:nvPr/>
        </p:nvSpPr>
        <p:spPr>
          <a:xfrm>
            <a:off x="7333189" y="3322107"/>
            <a:ext cx="2743200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solidFill>
                  <a:srgbClr val="00B050"/>
                </a:solidFill>
                <a:cs typeface="Calibri"/>
              </a:rPr>
              <a:t>Steps</a:t>
            </a:r>
          </a:p>
        </p:txBody>
      </p:sp>
      <p:pic>
        <p:nvPicPr>
          <p:cNvPr id="12" name="Picture 11" descr="A collage of a wooden spinning top&#10;&#10;AI-generated content may be incorrect.">
            <a:extLst>
              <a:ext uri="{FF2B5EF4-FFF2-40B4-BE49-F238E27FC236}">
                <a16:creationId xmlns:a16="http://schemas.microsoft.com/office/drawing/2014/main" id="{C30972C3-AEFF-BF90-D436-95A6288A4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150" y="3719513"/>
            <a:ext cx="1933575" cy="2514600"/>
          </a:xfrm>
          <a:prstGeom prst="rect">
            <a:avLst/>
          </a:prstGeom>
        </p:spPr>
      </p:pic>
      <p:pic>
        <p:nvPicPr>
          <p:cNvPr id="14" name="Picture 13" descr="A white text on a white background&#10;&#10;AI-generated content may be incorrect.">
            <a:extLst>
              <a:ext uri="{FF2B5EF4-FFF2-40B4-BE49-F238E27FC236}">
                <a16:creationId xmlns:a16="http://schemas.microsoft.com/office/drawing/2014/main" id="{E33E0E6E-F453-D855-5FB4-C930D064C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4038" y="3786188"/>
            <a:ext cx="3400425" cy="2514600"/>
          </a:xfrm>
          <a:prstGeom prst="rect">
            <a:avLst/>
          </a:prstGeom>
        </p:spPr>
      </p:pic>
      <p:pic>
        <p:nvPicPr>
          <p:cNvPr id="16" name="Picture 15" descr="A saw with a handle&#10;&#10;AI-generated content may be incorrect.">
            <a:extLst>
              <a:ext uri="{FF2B5EF4-FFF2-40B4-BE49-F238E27FC236}">
                <a16:creationId xmlns:a16="http://schemas.microsoft.com/office/drawing/2014/main" id="{F7D05390-D715-944D-E6F4-FFA68367FD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613" y="3752850"/>
            <a:ext cx="1771650" cy="971550"/>
          </a:xfrm>
          <a:prstGeom prst="rect">
            <a:avLst/>
          </a:prstGeom>
        </p:spPr>
      </p:pic>
      <p:pic>
        <p:nvPicPr>
          <p:cNvPr id="18" name="Picture 17" descr="A close-up of a drill&#10;&#10;AI-generated content may be incorrect.">
            <a:extLst>
              <a:ext uri="{FF2B5EF4-FFF2-40B4-BE49-F238E27FC236}">
                <a16:creationId xmlns:a16="http://schemas.microsoft.com/office/drawing/2014/main" id="{CDDAC3B3-3598-17A5-1EDE-C0C93456D6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363" y="5081588"/>
            <a:ext cx="1485900" cy="1028700"/>
          </a:xfrm>
          <a:prstGeom prst="rect">
            <a:avLst/>
          </a:prstGeom>
        </p:spPr>
      </p:pic>
      <p:pic>
        <p:nvPicPr>
          <p:cNvPr id="20" name="Picture 19" descr="A red and black hand drill&#10;&#10;AI-generated content may be incorrect.">
            <a:extLst>
              <a:ext uri="{FF2B5EF4-FFF2-40B4-BE49-F238E27FC236}">
                <a16:creationId xmlns:a16="http://schemas.microsoft.com/office/drawing/2014/main" id="{83D11AA9-D619-63B9-352F-3EF6B160C1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3238" y="3752850"/>
            <a:ext cx="1476375" cy="1295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03F1AD4-7C72-D298-92A1-2331C9F39502}"/>
              </a:ext>
            </a:extLst>
          </p:cNvPr>
          <p:cNvSpPr txBox="1"/>
          <p:nvPr/>
        </p:nvSpPr>
        <p:spPr>
          <a:xfrm>
            <a:off x="992144" y="4720538"/>
            <a:ext cx="10668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Calibri"/>
                <a:cs typeface="Calibri"/>
              </a:rPr>
              <a:t>Bow saw</a:t>
            </a:r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188D92-43B2-C925-0222-D38352350D36}"/>
              </a:ext>
            </a:extLst>
          </p:cNvPr>
          <p:cNvSpPr txBox="1"/>
          <p:nvPr/>
        </p:nvSpPr>
        <p:spPr>
          <a:xfrm>
            <a:off x="3278144" y="5044387"/>
            <a:ext cx="15430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Calibri"/>
                <a:cs typeface="Calibri"/>
              </a:rPr>
              <a:t>Hand drill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20BCB7-64B0-8248-DA5C-2529A5E64C4D}"/>
              </a:ext>
            </a:extLst>
          </p:cNvPr>
          <p:cNvSpPr txBox="1"/>
          <p:nvPr/>
        </p:nvSpPr>
        <p:spPr>
          <a:xfrm>
            <a:off x="1344569" y="6111187"/>
            <a:ext cx="10668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Calibri"/>
                <a:cs typeface="Calibri"/>
              </a:rPr>
              <a:t>Palm drill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56B9E2A850A841A46DF84836850B56" ma:contentTypeVersion="18" ma:contentTypeDescription="Create a new document." ma:contentTypeScope="" ma:versionID="4971d43e2e7e6a60c1c5cf58be219fd1">
  <xsd:schema xmlns:xsd="http://www.w3.org/2001/XMLSchema" xmlns:xs="http://www.w3.org/2001/XMLSchema" xmlns:p="http://schemas.microsoft.com/office/2006/metadata/properties" xmlns:ns2="d5d9292d-8b82-4250-868d-9e6fc68dd06f" xmlns:ns3="59025288-42e0-4d93-ae8f-1814a6634206" targetNamespace="http://schemas.microsoft.com/office/2006/metadata/properties" ma:root="true" ma:fieldsID="a39fda9129ae89f6cf62976243102bf3" ns2:_="" ns3:_="">
    <xsd:import namespace="d5d9292d-8b82-4250-868d-9e6fc68dd06f"/>
    <xsd:import namespace="59025288-42e0-4d93-ae8f-1814a66342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9292d-8b82-4250-868d-9e6fc68dd0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784c52-400e-44fd-85e2-d90bcdba3a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025288-42e0-4d93-ae8f-1814a663420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90e33e-c92e-42da-8fcb-38db8b337a96}" ma:internalName="TaxCatchAll" ma:showField="CatchAllData" ma:web="59025288-42e0-4d93-ae8f-1814a66342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9025288-42e0-4d93-ae8f-1814a6634206">
      <UserInfo>
        <DisplayName>Head @ Bury School</DisplayName>
        <AccountId>6</AccountId>
        <AccountType/>
      </UserInfo>
    </SharedWithUsers>
    <lcf76f155ced4ddcb4097134ff3c332f xmlns="d5d9292d-8b82-4250-868d-9e6fc68dd06f">
      <Terms xmlns="http://schemas.microsoft.com/office/infopath/2007/PartnerControls"/>
    </lcf76f155ced4ddcb4097134ff3c332f>
    <TaxCatchAll xmlns="59025288-42e0-4d93-ae8f-1814a6634206" xsi:nil="true"/>
  </documentManagement>
</p:properties>
</file>

<file path=customXml/itemProps1.xml><?xml version="1.0" encoding="utf-8"?>
<ds:datastoreItem xmlns:ds="http://schemas.openxmlformats.org/officeDocument/2006/customXml" ds:itemID="{16080AA2-C819-4EB1-B259-CE9E5271BB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655D05-688F-4097-B9E0-12E098FAD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d9292d-8b82-4250-868d-9e6fc68dd06f"/>
    <ds:schemaRef ds:uri="59025288-42e0-4d93-ae8f-1814a66342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78581F-C1DE-4BE9-AC6C-FA24A223339A}">
  <ds:schemaRefs>
    <ds:schemaRef ds:uri="http://schemas.microsoft.com/office/2006/metadata/properties"/>
    <ds:schemaRef ds:uri="http://schemas.microsoft.com/office/infopath/2007/PartnerControls"/>
    <ds:schemaRef ds:uri="59025288-42e0-4d93-ae8f-1814a6634206"/>
    <ds:schemaRef ds:uri="d5d9292d-8b82-4250-868d-9e6fc68dd06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506</cp:revision>
  <dcterms:created xsi:type="dcterms:W3CDTF">2021-11-01T15:56:58Z</dcterms:created>
  <dcterms:modified xsi:type="dcterms:W3CDTF">2026-01-08T15:51:57Z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0x0101006056B9E2A850A841A46DF84836850B56</vt:lpwstr>
  </property>
  <property fmtid="{D5CDD505-2E9C-101B-9397-08002B2CF9AE}" pid="3" name="MediaServiceImageTags">
    <vt:lpwstr/>
  </property>
</Properties>
</file>