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3" r:id="rId10"/>
    <p:sldId id="261" r:id="rId11"/>
    <p:sldId id="262" r:id="rId12"/>
    <p:sldId id="264" r:id="rId1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F5CFAD-739B-BEEE-C97F-6C9D62A79C90}" v="2060" dt="2023-09-11T10:00:03.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5" d="100"/>
          <a:sy n="115" d="100"/>
        </p:scale>
        <p:origin x="1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illett" userId="S::kwillett@bury.school::230b59cd-4c0d-42ea-a9bf-c9f3312af7d7" providerId="AD" clId="Web-{70F5CFAD-739B-BEEE-C97F-6C9D62A79C90}"/>
    <pc:docChg chg="addSld modSld">
      <pc:chgData name="Katie Willett" userId="S::kwillett@bury.school::230b59cd-4c0d-42ea-a9bf-c9f3312af7d7" providerId="AD" clId="Web-{70F5CFAD-739B-BEEE-C97F-6C9D62A79C90}" dt="2023-09-11T10:00:03.256" v="1198" actId="1076"/>
      <pc:docMkLst>
        <pc:docMk/>
      </pc:docMkLst>
      <pc:sldChg chg="addSp delSp modSp">
        <pc:chgData name="Katie Willett" userId="S::kwillett@bury.school::230b59cd-4c0d-42ea-a9bf-c9f3312af7d7" providerId="AD" clId="Web-{70F5CFAD-739B-BEEE-C97F-6C9D62A79C90}" dt="2023-09-11T09:59:43.896" v="1196" actId="1076"/>
        <pc:sldMkLst>
          <pc:docMk/>
          <pc:sldMk cId="109857222" sldId="256"/>
        </pc:sldMkLst>
        <pc:spChg chg="del mod">
          <ac:chgData name="Katie Willett" userId="S::kwillett@bury.school::230b59cd-4c0d-42ea-a9bf-c9f3312af7d7" providerId="AD" clId="Web-{70F5CFAD-739B-BEEE-C97F-6C9D62A79C90}" dt="2023-09-11T09:02:57.014" v="17"/>
          <ac:spMkLst>
            <pc:docMk/>
            <pc:sldMk cId="109857222" sldId="256"/>
            <ac:spMk id="2" creationId="{00000000-0000-0000-0000-000000000000}"/>
          </ac:spMkLst>
        </pc:spChg>
        <pc:spChg chg="del">
          <ac:chgData name="Katie Willett" userId="S::kwillett@bury.school::230b59cd-4c0d-42ea-a9bf-c9f3312af7d7" providerId="AD" clId="Web-{70F5CFAD-739B-BEEE-C97F-6C9D62A79C90}" dt="2023-09-11T09:02:53.999" v="16"/>
          <ac:spMkLst>
            <pc:docMk/>
            <pc:sldMk cId="109857222" sldId="256"/>
            <ac:spMk id="3" creationId="{00000000-0000-0000-0000-000000000000}"/>
          </ac:spMkLst>
        </pc:spChg>
        <pc:spChg chg="add del mod">
          <ac:chgData name="Katie Willett" userId="S::kwillett@bury.school::230b59cd-4c0d-42ea-a9bf-c9f3312af7d7" providerId="AD" clId="Web-{70F5CFAD-739B-BEEE-C97F-6C9D62A79C90}" dt="2023-09-11T09:02:01.825" v="4"/>
          <ac:spMkLst>
            <pc:docMk/>
            <pc:sldMk cId="109857222" sldId="256"/>
            <ac:spMk id="4" creationId="{84BEB224-583F-FC40-A4F6-C3954FDDFB8F}"/>
          </ac:spMkLst>
        </pc:spChg>
        <pc:spChg chg="add del mod">
          <ac:chgData name="Katie Willett" userId="S::kwillett@bury.school::230b59cd-4c0d-42ea-a9bf-c9f3312af7d7" providerId="AD" clId="Web-{70F5CFAD-739B-BEEE-C97F-6C9D62A79C90}" dt="2023-09-11T09:02:09.309" v="7"/>
          <ac:spMkLst>
            <pc:docMk/>
            <pc:sldMk cId="109857222" sldId="256"/>
            <ac:spMk id="5" creationId="{9BE0F9E1-AD43-A4FB-DF8C-2D5FE7B02BE9}"/>
          </ac:spMkLst>
        </pc:spChg>
        <pc:spChg chg="add del mod">
          <ac:chgData name="Katie Willett" userId="S::kwillett@bury.school::230b59cd-4c0d-42ea-a9bf-c9f3312af7d7" providerId="AD" clId="Web-{70F5CFAD-739B-BEEE-C97F-6C9D62A79C90}" dt="2023-09-11T09:02:18.028" v="10"/>
          <ac:spMkLst>
            <pc:docMk/>
            <pc:sldMk cId="109857222" sldId="256"/>
            <ac:spMk id="6" creationId="{55CB0820-4157-92DE-673C-B6DE50DFFC5E}"/>
          </ac:spMkLst>
        </pc:spChg>
        <pc:spChg chg="add del mod">
          <ac:chgData name="Katie Willett" userId="S::kwillett@bury.school::230b59cd-4c0d-42ea-a9bf-c9f3312af7d7" providerId="AD" clId="Web-{70F5CFAD-739B-BEEE-C97F-6C9D62A79C90}" dt="2023-09-11T09:02:36.498" v="13"/>
          <ac:spMkLst>
            <pc:docMk/>
            <pc:sldMk cId="109857222" sldId="256"/>
            <ac:spMk id="7" creationId="{DFEB3B56-93CC-260F-0770-E32D92347DA7}"/>
          </ac:spMkLst>
        </pc:spChg>
        <pc:spChg chg="add del mod">
          <ac:chgData name="Katie Willett" userId="S::kwillett@bury.school::230b59cd-4c0d-42ea-a9bf-c9f3312af7d7" providerId="AD" clId="Web-{70F5CFAD-739B-BEEE-C97F-6C9D62A79C90}" dt="2023-09-11T09:03:00.046" v="20"/>
          <ac:spMkLst>
            <pc:docMk/>
            <pc:sldMk cId="109857222" sldId="256"/>
            <ac:spMk id="8" creationId="{4D2052E8-C111-42A9-C27D-F40911A32305}"/>
          </ac:spMkLst>
        </pc:spChg>
        <pc:spChg chg="add mod">
          <ac:chgData name="Katie Willett" userId="S::kwillett@bury.school::230b59cd-4c0d-42ea-a9bf-c9f3312af7d7" providerId="AD" clId="Web-{70F5CFAD-739B-BEEE-C97F-6C9D62A79C90}" dt="2023-09-11T09:59:43.896" v="1196" actId="1076"/>
          <ac:spMkLst>
            <pc:docMk/>
            <pc:sldMk cId="109857222" sldId="256"/>
            <ac:spMk id="10" creationId="{25D57758-D885-AA96-95D0-03EB53886C36}"/>
          </ac:spMkLst>
        </pc:spChg>
        <pc:picChg chg="add del mod modCrop">
          <ac:chgData name="Katie Willett" userId="S::kwillett@bury.school::230b59cd-4c0d-42ea-a9bf-c9f3312af7d7" providerId="AD" clId="Web-{70F5CFAD-739B-BEEE-C97F-6C9D62A79C90}" dt="2023-09-11T09:57:54.783" v="1173"/>
          <ac:picMkLst>
            <pc:docMk/>
            <pc:sldMk cId="109857222" sldId="256"/>
            <ac:picMk id="9" creationId="{C7125E54-2359-EF38-74D1-263186387E06}"/>
          </ac:picMkLst>
        </pc:picChg>
        <pc:picChg chg="add mod modCrop">
          <ac:chgData name="Katie Willett" userId="S::kwillett@bury.school::230b59cd-4c0d-42ea-a9bf-c9f3312af7d7" providerId="AD" clId="Web-{70F5CFAD-739B-BEEE-C97F-6C9D62A79C90}" dt="2023-09-11T09:58:57.488" v="1182" actId="1076"/>
          <ac:picMkLst>
            <pc:docMk/>
            <pc:sldMk cId="109857222" sldId="256"/>
            <ac:picMk id="11" creationId="{8189C993-816D-66B3-5E59-B2CAE066A62A}"/>
          </ac:picMkLst>
        </pc:picChg>
      </pc:sldChg>
      <pc:sldChg chg="addSp delSp modSp new mod modClrScheme chgLayout">
        <pc:chgData name="Katie Willett" userId="S::kwillett@bury.school::230b59cd-4c0d-42ea-a9bf-c9f3312af7d7" providerId="AD" clId="Web-{70F5CFAD-739B-BEEE-C97F-6C9D62A79C90}" dt="2023-09-11T10:00:03.256" v="1198" actId="1076"/>
        <pc:sldMkLst>
          <pc:docMk/>
          <pc:sldMk cId="3330960305" sldId="257"/>
        </pc:sldMkLst>
        <pc:spChg chg="del">
          <ac:chgData name="Katie Willett" userId="S::kwillett@bury.school::230b59cd-4c0d-42ea-a9bf-c9f3312af7d7" providerId="AD" clId="Web-{70F5CFAD-739B-BEEE-C97F-6C9D62A79C90}" dt="2023-09-11T09:07:40.478" v="60"/>
          <ac:spMkLst>
            <pc:docMk/>
            <pc:sldMk cId="3330960305" sldId="257"/>
            <ac:spMk id="2" creationId="{32E42CF2-CB41-F413-A5D2-677C211A5E1B}"/>
          </ac:spMkLst>
        </pc:spChg>
        <pc:spChg chg="del">
          <ac:chgData name="Katie Willett" userId="S::kwillett@bury.school::230b59cd-4c0d-42ea-a9bf-c9f3312af7d7" providerId="AD" clId="Web-{70F5CFAD-739B-BEEE-C97F-6C9D62A79C90}" dt="2023-09-11T09:07:40.478" v="60"/>
          <ac:spMkLst>
            <pc:docMk/>
            <pc:sldMk cId="3330960305" sldId="257"/>
            <ac:spMk id="3" creationId="{7424728B-CED9-B725-37A5-8719E5A7A1CE}"/>
          </ac:spMkLst>
        </pc:spChg>
        <pc:spChg chg="add mod">
          <ac:chgData name="Katie Willett" userId="S::kwillett@bury.school::230b59cd-4c0d-42ea-a9bf-c9f3312af7d7" providerId="AD" clId="Web-{70F5CFAD-739B-BEEE-C97F-6C9D62A79C90}" dt="2023-09-11T10:00:03.256" v="1198" actId="1076"/>
          <ac:spMkLst>
            <pc:docMk/>
            <pc:sldMk cId="3330960305" sldId="257"/>
            <ac:spMk id="6" creationId="{757F3953-F197-3D28-C446-E569C5461092}"/>
          </ac:spMkLst>
        </pc:spChg>
        <pc:spChg chg="add mod">
          <ac:chgData name="Katie Willett" userId="S::kwillett@bury.school::230b59cd-4c0d-42ea-a9bf-c9f3312af7d7" providerId="AD" clId="Web-{70F5CFAD-739B-BEEE-C97F-6C9D62A79C90}" dt="2023-09-11T09:17:20.282" v="303" actId="20577"/>
          <ac:spMkLst>
            <pc:docMk/>
            <pc:sldMk cId="3330960305" sldId="257"/>
            <ac:spMk id="7" creationId="{82F0875D-6DFA-2DB0-F2F8-8E9BC532DDAC}"/>
          </ac:spMkLst>
        </pc:spChg>
        <pc:picChg chg="add del mod">
          <ac:chgData name="Katie Willett" userId="S::kwillett@bury.school::230b59cd-4c0d-42ea-a9bf-c9f3312af7d7" providerId="AD" clId="Web-{70F5CFAD-739B-BEEE-C97F-6C9D62A79C90}" dt="2023-09-11T09:59:01.488" v="1183"/>
          <ac:picMkLst>
            <pc:docMk/>
            <pc:sldMk cId="3330960305" sldId="257"/>
            <ac:picMk id="5" creationId="{76B23597-51DD-0B92-977A-6C2E3D767ED8}"/>
          </ac:picMkLst>
        </pc:picChg>
        <pc:picChg chg="add mod">
          <ac:chgData name="Katie Willett" userId="S::kwillett@bury.school::230b59cd-4c0d-42ea-a9bf-c9f3312af7d7" providerId="AD" clId="Web-{70F5CFAD-739B-BEEE-C97F-6C9D62A79C90}" dt="2023-09-11T09:59:05.723" v="1186" actId="1076"/>
          <ac:picMkLst>
            <pc:docMk/>
            <pc:sldMk cId="3330960305" sldId="257"/>
            <ac:picMk id="9" creationId="{BA91C05E-8FDD-AFC1-5B90-4D10BB274425}"/>
          </ac:picMkLst>
        </pc:picChg>
      </pc:sldChg>
      <pc:sldChg chg="addSp delSp modSp add replId">
        <pc:chgData name="Katie Willett" userId="S::kwillett@bury.school::230b59cd-4c0d-42ea-a9bf-c9f3312af7d7" providerId="AD" clId="Web-{70F5CFAD-739B-BEEE-C97F-6C9D62A79C90}" dt="2023-09-11T09:59:08.629" v="1188"/>
        <pc:sldMkLst>
          <pc:docMk/>
          <pc:sldMk cId="3069461553" sldId="258"/>
        </pc:sldMkLst>
        <pc:spChg chg="add mod">
          <ac:chgData name="Katie Willett" userId="S::kwillett@bury.school::230b59cd-4c0d-42ea-a9bf-c9f3312af7d7" providerId="AD" clId="Web-{70F5CFAD-739B-BEEE-C97F-6C9D62A79C90}" dt="2023-09-11T09:23:42.656" v="610" actId="1076"/>
          <ac:spMkLst>
            <pc:docMk/>
            <pc:sldMk cId="3069461553" sldId="258"/>
            <ac:spMk id="2" creationId="{B3EA44F3-3D18-5ABD-4FB1-0E7DE35A6314}"/>
          </ac:spMkLst>
        </pc:spChg>
        <pc:spChg chg="add mod">
          <ac:chgData name="Katie Willett" userId="S::kwillett@bury.school::230b59cd-4c0d-42ea-a9bf-c9f3312af7d7" providerId="AD" clId="Web-{70F5CFAD-739B-BEEE-C97F-6C9D62A79C90}" dt="2023-09-11T09:23:30.828" v="606" actId="1076"/>
          <ac:spMkLst>
            <pc:docMk/>
            <pc:sldMk cId="3069461553" sldId="258"/>
            <ac:spMk id="3" creationId="{B0EDE895-517E-C730-4172-AD4D566DEBCD}"/>
          </ac:spMkLst>
        </pc:spChg>
        <pc:spChg chg="add del mod">
          <ac:chgData name="Katie Willett" userId="S::kwillett@bury.school::230b59cd-4c0d-42ea-a9bf-c9f3312af7d7" providerId="AD" clId="Web-{70F5CFAD-739B-BEEE-C97F-6C9D62A79C90}" dt="2023-09-11T09:22:53.576" v="592"/>
          <ac:spMkLst>
            <pc:docMk/>
            <pc:sldMk cId="3069461553" sldId="258"/>
            <ac:spMk id="4" creationId="{F0CA57B7-20AC-1C2F-FF34-CBAA51987BA0}"/>
          </ac:spMkLst>
        </pc:spChg>
        <pc:spChg chg="add del mod">
          <ac:chgData name="Katie Willett" userId="S::kwillett@bury.school::230b59cd-4c0d-42ea-a9bf-c9f3312af7d7" providerId="AD" clId="Web-{70F5CFAD-739B-BEEE-C97F-6C9D62A79C90}" dt="2023-09-11T09:23:03.123" v="595"/>
          <ac:spMkLst>
            <pc:docMk/>
            <pc:sldMk cId="3069461553" sldId="258"/>
            <ac:spMk id="6" creationId="{334E4B63-B897-979B-B329-0E1B89F7FA8E}"/>
          </ac:spMkLst>
        </pc:spChg>
        <pc:picChg chg="del">
          <ac:chgData name="Katie Willett" userId="S::kwillett@bury.school::230b59cd-4c0d-42ea-a9bf-c9f3312af7d7" providerId="AD" clId="Web-{70F5CFAD-739B-BEEE-C97F-6C9D62A79C90}" dt="2023-09-11T09:59:08.443" v="1187"/>
          <ac:picMkLst>
            <pc:docMk/>
            <pc:sldMk cId="3069461553" sldId="258"/>
            <ac:picMk id="5" creationId="{76B23597-51DD-0B92-977A-6C2E3D767ED8}"/>
          </ac:picMkLst>
        </pc:picChg>
        <pc:picChg chg="add mod modCrop">
          <ac:chgData name="Katie Willett" userId="S::kwillett@bury.school::230b59cd-4c0d-42ea-a9bf-c9f3312af7d7" providerId="AD" clId="Web-{70F5CFAD-739B-BEEE-C97F-6C9D62A79C90}" dt="2023-09-11T09:23:35" v="609" actId="1076"/>
          <ac:picMkLst>
            <pc:docMk/>
            <pc:sldMk cId="3069461553" sldId="258"/>
            <ac:picMk id="7" creationId="{A5D8618C-CBD6-D777-CC78-8535D91D7178}"/>
          </ac:picMkLst>
        </pc:picChg>
        <pc:picChg chg="add">
          <ac:chgData name="Katie Willett" userId="S::kwillett@bury.school::230b59cd-4c0d-42ea-a9bf-c9f3312af7d7" providerId="AD" clId="Web-{70F5CFAD-739B-BEEE-C97F-6C9D62A79C90}" dt="2023-09-11T09:59:08.629" v="1188"/>
          <ac:picMkLst>
            <pc:docMk/>
            <pc:sldMk cId="3069461553" sldId="258"/>
            <ac:picMk id="9" creationId="{4561EC40-2888-3D1D-B55A-F14E6F70D1E3}"/>
          </ac:picMkLst>
        </pc:picChg>
      </pc:sldChg>
      <pc:sldChg chg="addSp delSp modSp add replId">
        <pc:chgData name="Katie Willett" userId="S::kwillett@bury.school::230b59cd-4c0d-42ea-a9bf-c9f3312af7d7" providerId="AD" clId="Web-{70F5CFAD-739B-BEEE-C97F-6C9D62A79C90}" dt="2023-09-11T09:59:10.426" v="1189"/>
        <pc:sldMkLst>
          <pc:docMk/>
          <pc:sldMk cId="3947584552" sldId="259"/>
        </pc:sldMkLst>
        <pc:picChg chg="add mod modCrop">
          <ac:chgData name="Katie Willett" userId="S::kwillett@bury.school::230b59cd-4c0d-42ea-a9bf-c9f3312af7d7" providerId="AD" clId="Web-{70F5CFAD-739B-BEEE-C97F-6C9D62A79C90}" dt="2023-09-11T09:24:31.252" v="618" actId="14100"/>
          <ac:picMkLst>
            <pc:docMk/>
            <pc:sldMk cId="3947584552" sldId="259"/>
            <ac:picMk id="2" creationId="{8E10F1F5-9143-AF2D-0A9C-18286BC12E7A}"/>
          </ac:picMkLst>
        </pc:picChg>
        <pc:picChg chg="add">
          <ac:chgData name="Katie Willett" userId="S::kwillett@bury.school::230b59cd-4c0d-42ea-a9bf-c9f3312af7d7" providerId="AD" clId="Web-{70F5CFAD-739B-BEEE-C97F-6C9D62A79C90}" dt="2023-09-11T09:59:10.426" v="1189"/>
          <ac:picMkLst>
            <pc:docMk/>
            <pc:sldMk cId="3947584552" sldId="259"/>
            <ac:picMk id="4" creationId="{E1328801-6CC7-81C9-5E78-4EBC8B08BCF8}"/>
          </ac:picMkLst>
        </pc:picChg>
        <pc:picChg chg="del">
          <ac:chgData name="Katie Willett" userId="S::kwillett@bury.school::230b59cd-4c0d-42ea-a9bf-c9f3312af7d7" providerId="AD" clId="Web-{70F5CFAD-739B-BEEE-C97F-6C9D62A79C90}" dt="2023-09-11T09:24:24.345" v="616"/>
          <ac:picMkLst>
            <pc:docMk/>
            <pc:sldMk cId="3947584552" sldId="259"/>
            <ac:picMk id="5" creationId="{76B23597-51DD-0B92-977A-6C2E3D767ED8}"/>
          </ac:picMkLst>
        </pc:picChg>
      </pc:sldChg>
      <pc:sldChg chg="addSp delSp modSp add replId">
        <pc:chgData name="Katie Willett" userId="S::kwillett@bury.school::230b59cd-4c0d-42ea-a9bf-c9f3312af7d7" providerId="AD" clId="Web-{70F5CFAD-739B-BEEE-C97F-6C9D62A79C90}" dt="2023-09-11T09:59:12.442" v="1190"/>
        <pc:sldMkLst>
          <pc:docMk/>
          <pc:sldMk cId="2038562936" sldId="260"/>
        </pc:sldMkLst>
        <pc:picChg chg="add mod modCrop">
          <ac:chgData name="Katie Willett" userId="S::kwillett@bury.school::230b59cd-4c0d-42ea-a9bf-c9f3312af7d7" providerId="AD" clId="Web-{70F5CFAD-739B-BEEE-C97F-6C9D62A79C90}" dt="2023-09-11T09:25:47.286" v="632" actId="14100"/>
          <ac:picMkLst>
            <pc:docMk/>
            <pc:sldMk cId="2038562936" sldId="260"/>
            <ac:picMk id="2" creationId="{1D75E492-85F9-3F85-EF6F-02D3E1D5510D}"/>
          </ac:picMkLst>
        </pc:picChg>
        <pc:picChg chg="add">
          <ac:chgData name="Katie Willett" userId="S::kwillett@bury.school::230b59cd-4c0d-42ea-a9bf-c9f3312af7d7" providerId="AD" clId="Web-{70F5CFAD-739B-BEEE-C97F-6C9D62A79C90}" dt="2023-09-11T09:59:12.442" v="1190"/>
          <ac:picMkLst>
            <pc:docMk/>
            <pc:sldMk cId="2038562936" sldId="260"/>
            <ac:picMk id="4" creationId="{6003207E-AEA0-D910-3BDD-0F5659D69282}"/>
          </ac:picMkLst>
        </pc:picChg>
        <pc:picChg chg="del">
          <ac:chgData name="Katie Willett" userId="S::kwillett@bury.school::230b59cd-4c0d-42ea-a9bf-c9f3312af7d7" providerId="AD" clId="Web-{70F5CFAD-739B-BEEE-C97F-6C9D62A79C90}" dt="2023-09-11T09:25:22.379" v="627"/>
          <ac:picMkLst>
            <pc:docMk/>
            <pc:sldMk cId="2038562936" sldId="260"/>
            <ac:picMk id="5" creationId="{76B23597-51DD-0B92-977A-6C2E3D767ED8}"/>
          </ac:picMkLst>
        </pc:picChg>
      </pc:sldChg>
      <pc:sldChg chg="addSp delSp modSp add replId">
        <pc:chgData name="Katie Willett" userId="S::kwillett@bury.school::230b59cd-4c0d-42ea-a9bf-c9f3312af7d7" providerId="AD" clId="Web-{70F5CFAD-739B-BEEE-C97F-6C9D62A79C90}" dt="2023-09-11T09:34:25.275" v="790" actId="14100"/>
        <pc:sldMkLst>
          <pc:docMk/>
          <pc:sldMk cId="2525531041" sldId="261"/>
        </pc:sldMkLst>
        <pc:spChg chg="add mod">
          <ac:chgData name="Katie Willett" userId="S::kwillett@bury.school::230b59cd-4c0d-42ea-a9bf-c9f3312af7d7" providerId="AD" clId="Web-{70F5CFAD-739B-BEEE-C97F-6C9D62A79C90}" dt="2023-09-11T09:33:17.913" v="779" actId="20577"/>
          <ac:spMkLst>
            <pc:docMk/>
            <pc:sldMk cId="2525531041" sldId="261"/>
            <ac:spMk id="4" creationId="{2DEC2E94-82F1-7B46-8AEC-A295CF48E844}"/>
          </ac:spMkLst>
        </pc:spChg>
        <pc:spChg chg="add mod">
          <ac:chgData name="Katie Willett" userId="S::kwillett@bury.school::230b59cd-4c0d-42ea-a9bf-c9f3312af7d7" providerId="AD" clId="Web-{70F5CFAD-739B-BEEE-C97F-6C9D62A79C90}" dt="2023-09-11T09:34:25.275" v="790" actId="14100"/>
          <ac:spMkLst>
            <pc:docMk/>
            <pc:sldMk cId="2525531041" sldId="261"/>
            <ac:spMk id="9" creationId="{5D0D073C-2C7E-1832-A509-3AF095B93AEA}"/>
          </ac:spMkLst>
        </pc:spChg>
        <pc:picChg chg="add mod modCrop">
          <ac:chgData name="Katie Willett" userId="S::kwillett@bury.school::230b59cd-4c0d-42ea-a9bf-c9f3312af7d7" providerId="AD" clId="Web-{70F5CFAD-739B-BEEE-C97F-6C9D62A79C90}" dt="2023-09-11T09:29:48.514" v="654" actId="1076"/>
          <ac:picMkLst>
            <pc:docMk/>
            <pc:sldMk cId="2525531041" sldId="261"/>
            <ac:picMk id="2" creationId="{9387C52F-0E7F-7D89-D57C-EA5D7DAAAD7A}"/>
          </ac:picMkLst>
        </pc:picChg>
        <pc:picChg chg="add mod modCrop">
          <ac:chgData name="Katie Willett" userId="S::kwillett@bury.school::230b59cd-4c0d-42ea-a9bf-c9f3312af7d7" providerId="AD" clId="Web-{70F5CFAD-739B-BEEE-C97F-6C9D62A79C90}" dt="2023-09-11T09:29:47.483" v="653" actId="1076"/>
          <ac:picMkLst>
            <pc:docMk/>
            <pc:sldMk cId="2525531041" sldId="261"/>
            <ac:picMk id="3" creationId="{987D0204-C42E-AE07-3A74-A9B87DEF0B11}"/>
          </ac:picMkLst>
        </pc:picChg>
        <pc:picChg chg="del">
          <ac:chgData name="Katie Willett" userId="S::kwillett@bury.school::230b59cd-4c0d-42ea-a9bf-c9f3312af7d7" providerId="AD" clId="Web-{70F5CFAD-739B-BEEE-C97F-6C9D62A79C90}" dt="2023-09-11T09:28:53.653" v="641"/>
          <ac:picMkLst>
            <pc:docMk/>
            <pc:sldMk cId="2525531041" sldId="261"/>
            <ac:picMk id="5" creationId="{76B23597-51DD-0B92-977A-6C2E3D767ED8}"/>
          </ac:picMkLst>
        </pc:picChg>
        <pc:cxnChg chg="add mod">
          <ac:chgData name="Katie Willett" userId="S::kwillett@bury.school::230b59cd-4c0d-42ea-a9bf-c9f3312af7d7" providerId="AD" clId="Web-{70F5CFAD-739B-BEEE-C97F-6C9D62A79C90}" dt="2023-09-11T09:32:27.598" v="763"/>
          <ac:cxnSpMkLst>
            <pc:docMk/>
            <pc:sldMk cId="2525531041" sldId="261"/>
            <ac:cxnSpMk id="6" creationId="{AF8C5A84-5C55-71D6-A30B-332A76BC2125}"/>
          </ac:cxnSpMkLst>
        </pc:cxnChg>
        <pc:cxnChg chg="add del mod">
          <ac:chgData name="Katie Willett" userId="S::kwillett@bury.school::230b59cd-4c0d-42ea-a9bf-c9f3312af7d7" providerId="AD" clId="Web-{70F5CFAD-739B-BEEE-C97F-6C9D62A79C90}" dt="2023-09-11T09:31:54.175" v="755"/>
          <ac:cxnSpMkLst>
            <pc:docMk/>
            <pc:sldMk cId="2525531041" sldId="261"/>
            <ac:cxnSpMk id="7" creationId="{B93D8470-889C-02A2-B2A8-2377774D3AD7}"/>
          </ac:cxnSpMkLst>
        </pc:cxnChg>
        <pc:cxnChg chg="add mod">
          <ac:chgData name="Katie Willett" userId="S::kwillett@bury.school::230b59cd-4c0d-42ea-a9bf-c9f3312af7d7" providerId="AD" clId="Web-{70F5CFAD-739B-BEEE-C97F-6C9D62A79C90}" dt="2023-09-11T09:33:36.804" v="784"/>
          <ac:cxnSpMkLst>
            <pc:docMk/>
            <pc:sldMk cId="2525531041" sldId="261"/>
            <ac:cxnSpMk id="8" creationId="{6C2062D5-98F8-86C1-6215-6BD58337FDCF}"/>
          </ac:cxnSpMkLst>
        </pc:cxnChg>
      </pc:sldChg>
      <pc:sldChg chg="addSp delSp modSp add replId">
        <pc:chgData name="Katie Willett" userId="S::kwillett@bury.school::230b59cd-4c0d-42ea-a9bf-c9f3312af7d7" providerId="AD" clId="Web-{70F5CFAD-739B-BEEE-C97F-6C9D62A79C90}" dt="2023-09-11T09:59:18.801" v="1193"/>
        <pc:sldMkLst>
          <pc:docMk/>
          <pc:sldMk cId="868885178" sldId="262"/>
        </pc:sldMkLst>
        <pc:spChg chg="add mod">
          <ac:chgData name="Katie Willett" userId="S::kwillett@bury.school::230b59cd-4c0d-42ea-a9bf-c9f3312af7d7" providerId="AD" clId="Web-{70F5CFAD-739B-BEEE-C97F-6C9D62A79C90}" dt="2023-09-11T09:49:26.325" v="841" actId="20577"/>
          <ac:spMkLst>
            <pc:docMk/>
            <pc:sldMk cId="868885178" sldId="262"/>
            <ac:spMk id="3" creationId="{B9A68CF8-6840-9683-D930-173F517238AE}"/>
          </ac:spMkLst>
        </pc:spChg>
        <pc:picChg chg="add mod modCrop">
          <ac:chgData name="Katie Willett" userId="S::kwillett@bury.school::230b59cd-4c0d-42ea-a9bf-c9f3312af7d7" providerId="AD" clId="Web-{70F5CFAD-739B-BEEE-C97F-6C9D62A79C90}" dt="2023-09-11T09:48:59.074" v="822" actId="1076"/>
          <ac:picMkLst>
            <pc:docMk/>
            <pc:sldMk cId="868885178" sldId="262"/>
            <ac:picMk id="2" creationId="{129BC72F-B7B4-262D-7E85-78E69AC0D99A}"/>
          </ac:picMkLst>
        </pc:picChg>
        <pc:picChg chg="del">
          <ac:chgData name="Katie Willett" userId="S::kwillett@bury.school::230b59cd-4c0d-42ea-a9bf-c9f3312af7d7" providerId="AD" clId="Web-{70F5CFAD-739B-BEEE-C97F-6C9D62A79C90}" dt="2023-09-11T09:59:18.801" v="1193"/>
          <ac:picMkLst>
            <pc:docMk/>
            <pc:sldMk cId="868885178" sldId="262"/>
            <ac:picMk id="5" creationId="{76B23597-51DD-0B92-977A-6C2E3D767ED8}"/>
          </ac:picMkLst>
        </pc:picChg>
        <pc:picChg chg="add">
          <ac:chgData name="Katie Willett" userId="S::kwillett@bury.school::230b59cd-4c0d-42ea-a9bf-c9f3312af7d7" providerId="AD" clId="Web-{70F5CFAD-739B-BEEE-C97F-6C9D62A79C90}" dt="2023-09-11T09:59:17.442" v="1192"/>
          <ac:picMkLst>
            <pc:docMk/>
            <pc:sldMk cId="868885178" sldId="262"/>
            <ac:picMk id="6" creationId="{ABD0DAA9-58D7-6F1F-0207-9640CD47F190}"/>
          </ac:picMkLst>
        </pc:picChg>
      </pc:sldChg>
      <pc:sldChg chg="addSp delSp modSp add replId">
        <pc:chgData name="Katie Willett" userId="S::kwillett@bury.school::230b59cd-4c0d-42ea-a9bf-c9f3312af7d7" providerId="AD" clId="Web-{70F5CFAD-739B-BEEE-C97F-6C9D62A79C90}" dt="2023-09-11T09:59:13.723" v="1191"/>
        <pc:sldMkLst>
          <pc:docMk/>
          <pc:sldMk cId="2665981305" sldId="263"/>
        </pc:sldMkLst>
        <pc:spChg chg="add mod">
          <ac:chgData name="Katie Willett" userId="S::kwillett@bury.school::230b59cd-4c0d-42ea-a9bf-c9f3312af7d7" providerId="AD" clId="Web-{70F5CFAD-739B-BEEE-C97F-6C9D62A79C90}" dt="2023-09-11T09:35:28.809" v="813" actId="20577"/>
          <ac:spMkLst>
            <pc:docMk/>
            <pc:sldMk cId="2665981305" sldId="263"/>
            <ac:spMk id="3" creationId="{70D02C54-B3A0-9E07-FDC9-381C05DF09EE}"/>
          </ac:spMkLst>
        </pc:spChg>
        <pc:picChg chg="del">
          <ac:chgData name="Katie Willett" userId="S::kwillett@bury.school::230b59cd-4c0d-42ea-a9bf-c9f3312af7d7" providerId="AD" clId="Web-{70F5CFAD-739B-BEEE-C97F-6C9D62A79C90}" dt="2023-09-11T09:35:02.433" v="792"/>
          <ac:picMkLst>
            <pc:docMk/>
            <pc:sldMk cId="2665981305" sldId="263"/>
            <ac:picMk id="2" creationId="{1D75E492-85F9-3F85-EF6F-02D3E1D5510D}"/>
          </ac:picMkLst>
        </pc:picChg>
        <pc:picChg chg="add">
          <ac:chgData name="Katie Willett" userId="S::kwillett@bury.school::230b59cd-4c0d-42ea-a9bf-c9f3312af7d7" providerId="AD" clId="Web-{70F5CFAD-739B-BEEE-C97F-6C9D62A79C90}" dt="2023-09-11T09:59:13.723" v="1191"/>
          <ac:picMkLst>
            <pc:docMk/>
            <pc:sldMk cId="2665981305" sldId="263"/>
            <ac:picMk id="5" creationId="{A5C22890-8D43-BA3F-C06E-205912694C7F}"/>
          </ac:picMkLst>
        </pc:picChg>
      </pc:sldChg>
      <pc:sldChg chg="addSp delSp modSp add replId">
        <pc:chgData name="Katie Willett" userId="S::kwillett@bury.school::230b59cd-4c0d-42ea-a9bf-c9f3312af7d7" providerId="AD" clId="Web-{70F5CFAD-739B-BEEE-C97F-6C9D62A79C90}" dt="2023-09-11T09:59:22.036" v="1195"/>
        <pc:sldMkLst>
          <pc:docMk/>
          <pc:sldMk cId="346712365" sldId="264"/>
        </pc:sldMkLst>
        <pc:spChg chg="add mod">
          <ac:chgData name="Katie Willett" userId="S::kwillett@bury.school::230b59cd-4c0d-42ea-a9bf-c9f3312af7d7" providerId="AD" clId="Web-{70F5CFAD-739B-BEEE-C97F-6C9D62A79C90}" dt="2023-09-11T09:50:08.421" v="858" actId="1076"/>
          <ac:spMkLst>
            <pc:docMk/>
            <pc:sldMk cId="346712365" sldId="264"/>
            <ac:spMk id="2" creationId="{CC418A56-05D7-904E-A5D5-CC5B934341B5}"/>
          </ac:spMkLst>
        </pc:spChg>
        <pc:spChg chg="add mod">
          <ac:chgData name="Katie Willett" userId="S::kwillett@bury.school::230b59cd-4c0d-42ea-a9bf-c9f3312af7d7" providerId="AD" clId="Web-{70F5CFAD-739B-BEEE-C97F-6C9D62A79C90}" dt="2023-09-11T09:56:14.343" v="1162" actId="1076"/>
          <ac:spMkLst>
            <pc:docMk/>
            <pc:sldMk cId="346712365" sldId="264"/>
            <ac:spMk id="3" creationId="{55CC95E3-DE07-4692-DD13-02B21D7E1AA4}"/>
          </ac:spMkLst>
        </pc:spChg>
        <pc:picChg chg="add mod modCrop">
          <ac:chgData name="Katie Willett" userId="S::kwillett@bury.school::230b59cd-4c0d-42ea-a9bf-c9f3312af7d7" providerId="AD" clId="Web-{70F5CFAD-739B-BEEE-C97F-6C9D62A79C90}" dt="2023-09-11T09:56:52.827" v="1172" actId="14100"/>
          <ac:picMkLst>
            <pc:docMk/>
            <pc:sldMk cId="346712365" sldId="264"/>
            <ac:picMk id="4" creationId="{8296AEAF-22D1-E6A0-28BE-B19B412E30A1}"/>
          </ac:picMkLst>
        </pc:picChg>
        <pc:picChg chg="del">
          <ac:chgData name="Katie Willett" userId="S::kwillett@bury.school::230b59cd-4c0d-42ea-a9bf-c9f3312af7d7" providerId="AD" clId="Web-{70F5CFAD-739B-BEEE-C97F-6C9D62A79C90}" dt="2023-09-11T09:59:20.989" v="1194"/>
          <ac:picMkLst>
            <pc:docMk/>
            <pc:sldMk cId="346712365" sldId="264"/>
            <ac:picMk id="5" creationId="{76B23597-51DD-0B92-977A-6C2E3D767ED8}"/>
          </ac:picMkLst>
        </pc:picChg>
        <pc:picChg chg="add">
          <ac:chgData name="Katie Willett" userId="S::kwillett@bury.school::230b59cd-4c0d-42ea-a9bf-c9f3312af7d7" providerId="AD" clId="Web-{70F5CFAD-739B-BEEE-C97F-6C9D62A79C90}" dt="2023-09-11T09:59:22.036" v="1195"/>
          <ac:picMkLst>
            <pc:docMk/>
            <pc:sldMk cId="346712365" sldId="264"/>
            <ac:picMk id="7" creationId="{A01D5FAC-AFDC-C159-63D2-0D7785A9C59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D57758-D885-AA96-95D0-03EB53886C36}"/>
              </a:ext>
            </a:extLst>
          </p:cNvPr>
          <p:cNvSpPr txBox="1"/>
          <p:nvPr/>
        </p:nvSpPr>
        <p:spPr>
          <a:xfrm>
            <a:off x="2974694" y="3134468"/>
            <a:ext cx="57553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cs typeface="Calibri"/>
              </a:rPr>
              <a:t>Workshop 26th September 2023</a:t>
            </a:r>
            <a:endParaRPr lang="en-GB" sz="3200" dirty="0"/>
          </a:p>
        </p:txBody>
      </p:sp>
      <p:pic>
        <p:nvPicPr>
          <p:cNvPr id="11" name="Picture 10" descr="A screenshot of a computer&#10;&#10;Description automatically generated">
            <a:extLst>
              <a:ext uri="{FF2B5EF4-FFF2-40B4-BE49-F238E27FC236}">
                <a16:creationId xmlns:a16="http://schemas.microsoft.com/office/drawing/2014/main" id="{8189C993-816D-66B3-5E59-B2CAE066A62A}"/>
              </a:ext>
            </a:extLst>
          </p:cNvPr>
          <p:cNvPicPr>
            <a:picLocks noChangeAspect="1"/>
          </p:cNvPicPr>
          <p:nvPr/>
        </p:nvPicPr>
        <p:blipFill rotWithShape="1">
          <a:blip r:embed="rId2"/>
          <a:srcRect l="69619" t="31636" r="5973" b="46182"/>
          <a:stretch/>
        </p:blipFill>
        <p:spPr>
          <a:xfrm>
            <a:off x="2587490" y="1011715"/>
            <a:ext cx="6597618" cy="169772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7F3953-F197-3D28-C446-E569C5461092}"/>
              </a:ext>
            </a:extLst>
          </p:cNvPr>
          <p:cNvSpPr txBox="1"/>
          <p:nvPr/>
        </p:nvSpPr>
        <p:spPr>
          <a:xfrm>
            <a:off x="4690248" y="58254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u="sng" dirty="0">
                <a:cs typeface="Calibri"/>
              </a:rPr>
              <a:t>Coverage</a:t>
            </a:r>
          </a:p>
        </p:txBody>
      </p:sp>
      <p:sp>
        <p:nvSpPr>
          <p:cNvPr id="7" name="TextBox 6">
            <a:extLst>
              <a:ext uri="{FF2B5EF4-FFF2-40B4-BE49-F238E27FC236}">
                <a16:creationId xmlns:a16="http://schemas.microsoft.com/office/drawing/2014/main" id="{82F0875D-6DFA-2DB0-F2F8-8E9BC532DDAC}"/>
              </a:ext>
            </a:extLst>
          </p:cNvPr>
          <p:cNvSpPr txBox="1"/>
          <p:nvPr/>
        </p:nvSpPr>
        <p:spPr>
          <a:xfrm>
            <a:off x="470370" y="2229555"/>
            <a:ext cx="1135097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Sounds &amp; Syllables is modular in design, consisting of 144 weekly spelling units which have been organised into our long term plan to ensure coverage of all spellings over the four years in Key Stage 2. </a:t>
            </a:r>
            <a:r>
              <a:rPr lang="en-GB" b="1" dirty="0"/>
              <a:t>All </a:t>
            </a:r>
            <a:r>
              <a:rPr lang="en-GB" dirty="0"/>
              <a:t>the National Curriculum spelling objectives are covered through these units.</a:t>
            </a:r>
            <a:endParaRPr lang="en-US" dirty="0"/>
          </a:p>
          <a:p>
            <a:endParaRPr lang="en-GB" dirty="0">
              <a:cs typeface="Calibri" panose="020F0502020204030204"/>
            </a:endParaRPr>
          </a:p>
          <a:p>
            <a:r>
              <a:rPr lang="en-GB" dirty="0">
                <a:ea typeface="+mn-lt"/>
                <a:cs typeface="+mn-lt"/>
              </a:rPr>
              <a:t>The Sounds &amp; Syllables teaching units have been organised into four tiers, each tier correlating to a key stage two year group. </a:t>
            </a:r>
          </a:p>
          <a:p>
            <a:endParaRPr lang="en-GB" dirty="0">
              <a:ea typeface="+mn-lt"/>
              <a:cs typeface="+mn-lt"/>
            </a:endParaRPr>
          </a:p>
          <a:p>
            <a:r>
              <a:rPr lang="en-GB" dirty="0">
                <a:ea typeface="+mn-lt"/>
                <a:cs typeface="+mn-lt"/>
              </a:rPr>
              <a:t>Each tier consists of a number of phases which group together similar objectives. The number of units varies between phases but there are 36 units within a tier.</a:t>
            </a:r>
          </a:p>
          <a:p>
            <a:endParaRPr lang="en-GB" dirty="0">
              <a:cs typeface="Calibri"/>
            </a:endParaRPr>
          </a:p>
          <a:p>
            <a:r>
              <a:rPr lang="en-GB" b="1" dirty="0">
                <a:cs typeface="Calibri"/>
              </a:rPr>
              <a:t>This year</a:t>
            </a:r>
            <a:endParaRPr lang="en-GB" dirty="0">
              <a:cs typeface="Calibri"/>
            </a:endParaRPr>
          </a:p>
          <a:p>
            <a:r>
              <a:rPr lang="en-GB" dirty="0">
                <a:cs typeface="Calibri"/>
              </a:rPr>
              <a:t>Sparrowhawks are following the Tier 4 spelling lists (Tier 3 next year).</a:t>
            </a:r>
          </a:p>
          <a:p>
            <a:r>
              <a:rPr lang="en-GB" dirty="0">
                <a:cs typeface="Calibri"/>
              </a:rPr>
              <a:t>Buzzards are following the </a:t>
            </a:r>
            <a:r>
              <a:rPr lang="en-GB" dirty="0" smtClean="0">
                <a:cs typeface="Calibri"/>
              </a:rPr>
              <a:t>Tier 5 Spelling </a:t>
            </a:r>
            <a:r>
              <a:rPr lang="en-GB" dirty="0">
                <a:cs typeface="Calibri"/>
              </a:rPr>
              <a:t>lists (Tier </a:t>
            </a:r>
            <a:r>
              <a:rPr lang="en-GB" dirty="0" smtClean="0">
                <a:cs typeface="Calibri"/>
              </a:rPr>
              <a:t>6 </a:t>
            </a:r>
            <a:r>
              <a:rPr lang="en-GB" dirty="0">
                <a:cs typeface="Calibri"/>
              </a:rPr>
              <a:t>next year).</a:t>
            </a:r>
          </a:p>
          <a:p>
            <a:endParaRPr lang="en-GB" dirty="0">
              <a:cs typeface="Calibri"/>
            </a:endParaRPr>
          </a:p>
        </p:txBody>
      </p:sp>
      <p:pic>
        <p:nvPicPr>
          <p:cNvPr id="9" name="Picture 8" descr="A screenshot of a computer&#10;&#10;Description automatically generated">
            <a:extLst>
              <a:ext uri="{FF2B5EF4-FFF2-40B4-BE49-F238E27FC236}">
                <a16:creationId xmlns:a16="http://schemas.microsoft.com/office/drawing/2014/main" id="{BA91C05E-8FDD-AFC1-5B90-4D10BB274425}"/>
              </a:ext>
            </a:extLst>
          </p:cNvPr>
          <p:cNvPicPr>
            <a:picLocks noChangeAspect="1"/>
          </p:cNvPicPr>
          <p:nvPr/>
        </p:nvPicPr>
        <p:blipFill rotWithShape="1">
          <a:blip r:embed="rId2"/>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333096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EA44F3-3D18-5ABD-4FB1-0E7DE35A6314}"/>
              </a:ext>
            </a:extLst>
          </p:cNvPr>
          <p:cNvSpPr txBox="1"/>
          <p:nvPr/>
        </p:nvSpPr>
        <p:spPr>
          <a:xfrm>
            <a:off x="4346221" y="856073"/>
            <a:ext cx="41543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u="sng" dirty="0">
                <a:cs typeface="Calibri"/>
              </a:rPr>
              <a:t>The Spelling Approach</a:t>
            </a:r>
            <a:endParaRPr lang="en-GB" sz="2800" dirty="0">
              <a:cs typeface="Calibri" panose="020F0502020204030204"/>
            </a:endParaRPr>
          </a:p>
        </p:txBody>
      </p:sp>
      <p:sp>
        <p:nvSpPr>
          <p:cNvPr id="3" name="TextBox 2">
            <a:extLst>
              <a:ext uri="{FF2B5EF4-FFF2-40B4-BE49-F238E27FC236}">
                <a16:creationId xmlns:a16="http://schemas.microsoft.com/office/drawing/2014/main" id="{B0EDE895-517E-C730-4172-AD4D566DEBCD}"/>
              </a:ext>
            </a:extLst>
          </p:cNvPr>
          <p:cNvSpPr txBox="1"/>
          <p:nvPr/>
        </p:nvSpPr>
        <p:spPr>
          <a:xfrm>
            <a:off x="526815" y="1514592"/>
            <a:ext cx="1089942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To teach how to approach spelling an unfamiliar word.</a:t>
            </a:r>
          </a:p>
          <a:p>
            <a:endParaRPr lang="en-GB" sz="2400" dirty="0">
              <a:cs typeface="Calibri"/>
            </a:endParaRPr>
          </a:p>
          <a:p>
            <a:r>
              <a:rPr lang="en-GB" sz="2400" dirty="0">
                <a:cs typeface="Calibri"/>
              </a:rPr>
              <a:t>To teach specific spellings, exposing them to a wide range of vocabulary and giving them regular opportunities to practise writing.</a:t>
            </a:r>
          </a:p>
          <a:p>
            <a:endParaRPr lang="en-GB" sz="2400" dirty="0">
              <a:cs typeface="Calibri"/>
            </a:endParaRPr>
          </a:p>
          <a:p>
            <a:r>
              <a:rPr lang="en-GB" sz="2400" dirty="0">
                <a:cs typeface="Calibri"/>
              </a:rPr>
              <a:t>To teach spelling patterns, morphology and etymology – giving them a deeper understanding of the origins of our language and how it has evolved.</a:t>
            </a:r>
          </a:p>
        </p:txBody>
      </p:sp>
      <p:pic>
        <p:nvPicPr>
          <p:cNvPr id="7" name="Picture 6" descr="A screenshot of a computer&#10;&#10;Description automatically generated">
            <a:extLst>
              <a:ext uri="{FF2B5EF4-FFF2-40B4-BE49-F238E27FC236}">
                <a16:creationId xmlns:a16="http://schemas.microsoft.com/office/drawing/2014/main" id="{A5D8618C-CBD6-D777-CC78-8535D91D7178}"/>
              </a:ext>
            </a:extLst>
          </p:cNvPr>
          <p:cNvPicPr>
            <a:picLocks noChangeAspect="1"/>
          </p:cNvPicPr>
          <p:nvPr/>
        </p:nvPicPr>
        <p:blipFill rotWithShape="1">
          <a:blip r:embed="rId2"/>
          <a:srcRect l="63230" t="18293" r="10997" b="19512"/>
          <a:stretch/>
        </p:blipFill>
        <p:spPr>
          <a:xfrm>
            <a:off x="3774252" y="4106275"/>
            <a:ext cx="3886717" cy="267177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561EC40-2888-3D1D-B55A-F14E6F70D1E3}"/>
              </a:ext>
            </a:extLst>
          </p:cNvPr>
          <p:cNvPicPr>
            <a:picLocks noChangeAspect="1"/>
          </p:cNvPicPr>
          <p:nvPr/>
        </p:nvPicPr>
        <p:blipFill rotWithShape="1">
          <a:blip r:embed="rId3"/>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306946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8E10F1F5-9143-AF2D-0A9C-18286BC12E7A}"/>
              </a:ext>
            </a:extLst>
          </p:cNvPr>
          <p:cNvPicPr>
            <a:picLocks noChangeAspect="1"/>
          </p:cNvPicPr>
          <p:nvPr/>
        </p:nvPicPr>
        <p:blipFill rotWithShape="1">
          <a:blip r:embed="rId2"/>
          <a:srcRect l="64948" t="12195" r="16495" b="3659"/>
          <a:stretch/>
        </p:blipFill>
        <p:spPr>
          <a:xfrm>
            <a:off x="2965214" y="4646"/>
            <a:ext cx="5325643" cy="6895729"/>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1328801-6CC7-81C9-5E78-4EBC8B08BCF8}"/>
              </a:ext>
            </a:extLst>
          </p:cNvPr>
          <p:cNvPicPr>
            <a:picLocks noChangeAspect="1"/>
          </p:cNvPicPr>
          <p:nvPr/>
        </p:nvPicPr>
        <p:blipFill rotWithShape="1">
          <a:blip r:embed="rId3"/>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3947584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D75E492-85F9-3F85-EF6F-02D3E1D5510D}"/>
              </a:ext>
            </a:extLst>
          </p:cNvPr>
          <p:cNvPicPr>
            <a:picLocks noChangeAspect="1"/>
          </p:cNvPicPr>
          <p:nvPr/>
        </p:nvPicPr>
        <p:blipFill rotWithShape="1">
          <a:blip r:embed="rId2"/>
          <a:srcRect l="66321" t="14269" r="17040" b="9198"/>
          <a:stretch/>
        </p:blipFill>
        <p:spPr>
          <a:xfrm>
            <a:off x="2842918" y="4644"/>
            <a:ext cx="5186343" cy="678555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6003207E-AEA0-D910-3BDD-0F5659D69282}"/>
              </a:ext>
            </a:extLst>
          </p:cNvPr>
          <p:cNvPicPr>
            <a:picLocks noChangeAspect="1"/>
          </p:cNvPicPr>
          <p:nvPr/>
        </p:nvPicPr>
        <p:blipFill rotWithShape="1">
          <a:blip r:embed="rId3"/>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2038562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02C54-B3A0-9E07-FDC9-381C05DF09EE}"/>
              </a:ext>
            </a:extLst>
          </p:cNvPr>
          <p:cNvSpPr txBox="1"/>
          <p:nvPr/>
        </p:nvSpPr>
        <p:spPr>
          <a:xfrm>
            <a:off x="2568221" y="2652888"/>
            <a:ext cx="73716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cs typeface="Calibri"/>
              </a:rPr>
              <a:t>Your turn to try...</a:t>
            </a:r>
            <a:endParaRPr lang="en-GB" sz="3600" dirty="0">
              <a:cs typeface="Calibri" panose="020F0502020204030204"/>
            </a:endParaRPr>
          </a:p>
        </p:txBody>
      </p:sp>
      <p:pic>
        <p:nvPicPr>
          <p:cNvPr id="5" name="Picture 4" descr="A screenshot of a computer&#10;&#10;Description automatically generated">
            <a:extLst>
              <a:ext uri="{FF2B5EF4-FFF2-40B4-BE49-F238E27FC236}">
                <a16:creationId xmlns:a16="http://schemas.microsoft.com/office/drawing/2014/main" id="{A5C22890-8D43-BA3F-C06E-205912694C7F}"/>
              </a:ext>
            </a:extLst>
          </p:cNvPr>
          <p:cNvPicPr>
            <a:picLocks noChangeAspect="1"/>
          </p:cNvPicPr>
          <p:nvPr/>
        </p:nvPicPr>
        <p:blipFill rotWithShape="1">
          <a:blip r:embed="rId2"/>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2665981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9387C52F-0E7F-7D89-D57C-EA5D7DAAAD7A}"/>
              </a:ext>
            </a:extLst>
          </p:cNvPr>
          <p:cNvPicPr>
            <a:picLocks noChangeAspect="1"/>
          </p:cNvPicPr>
          <p:nvPr/>
        </p:nvPicPr>
        <p:blipFill rotWithShape="1">
          <a:blip r:embed="rId2"/>
          <a:srcRect l="67380" t="13679" r="17513" b="10849"/>
          <a:stretch/>
        </p:blipFill>
        <p:spPr>
          <a:xfrm>
            <a:off x="2598326" y="98722"/>
            <a:ext cx="4732788" cy="675460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87D0204-C42E-AE07-3A74-A9B87DEF0B11}"/>
              </a:ext>
            </a:extLst>
          </p:cNvPr>
          <p:cNvPicPr>
            <a:picLocks noChangeAspect="1"/>
          </p:cNvPicPr>
          <p:nvPr/>
        </p:nvPicPr>
        <p:blipFill rotWithShape="1">
          <a:blip r:embed="rId3"/>
          <a:srcRect l="67436" t="17937" r="17820" b="5830"/>
          <a:stretch/>
        </p:blipFill>
        <p:spPr>
          <a:xfrm>
            <a:off x="7217362" y="51682"/>
            <a:ext cx="4488174" cy="6660537"/>
          </a:xfrm>
          <a:prstGeom prst="rect">
            <a:avLst/>
          </a:prstGeom>
        </p:spPr>
      </p:pic>
      <p:sp>
        <p:nvSpPr>
          <p:cNvPr id="4" name="TextBox 3">
            <a:extLst>
              <a:ext uri="{FF2B5EF4-FFF2-40B4-BE49-F238E27FC236}">
                <a16:creationId xmlns:a16="http://schemas.microsoft.com/office/drawing/2014/main" id="{2DEC2E94-82F1-7B46-8AEC-A295CF48E844}"/>
              </a:ext>
            </a:extLst>
          </p:cNvPr>
          <p:cNvSpPr txBox="1"/>
          <p:nvPr/>
        </p:nvSpPr>
        <p:spPr>
          <a:xfrm>
            <a:off x="301036" y="338666"/>
            <a:ext cx="27432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Calibri"/>
              </a:rPr>
              <a:t>Anchor words</a:t>
            </a:r>
          </a:p>
          <a:p>
            <a:endParaRPr lang="en-GB" dirty="0">
              <a:cs typeface="Calibri"/>
            </a:endParaRPr>
          </a:p>
          <a:p>
            <a:r>
              <a:rPr lang="en-GB" dirty="0">
                <a:cs typeface="Calibri"/>
              </a:rPr>
              <a:t>Target the tricky spelling and identify the anchor word on the chart.</a:t>
            </a:r>
          </a:p>
          <a:p>
            <a:endParaRPr lang="en-GB" dirty="0">
              <a:cs typeface="Calibri"/>
            </a:endParaRPr>
          </a:p>
          <a:p>
            <a:r>
              <a:rPr lang="en-GB" dirty="0">
                <a:cs typeface="Calibri"/>
              </a:rPr>
              <a:t>For example,</a:t>
            </a:r>
          </a:p>
          <a:p>
            <a:endParaRPr lang="en-GB" dirty="0">
              <a:cs typeface="Calibri"/>
            </a:endParaRPr>
          </a:p>
          <a:p>
            <a:r>
              <a:rPr lang="en-GB" u="sng" dirty="0">
                <a:cs typeface="Calibri"/>
              </a:rPr>
              <a:t>B</a:t>
            </a:r>
            <a:r>
              <a:rPr lang="en-GB" dirty="0">
                <a:cs typeface="Calibri"/>
              </a:rPr>
              <a:t> </a:t>
            </a:r>
            <a:r>
              <a:rPr lang="en-GB" u="sng" dirty="0">
                <a:cs typeface="Calibri"/>
              </a:rPr>
              <a:t>a</a:t>
            </a:r>
            <a:r>
              <a:rPr lang="en-GB" dirty="0">
                <a:cs typeface="Calibri"/>
              </a:rPr>
              <a:t> </a:t>
            </a:r>
            <a:r>
              <a:rPr lang="en-GB" b="1" u="sng" dirty="0">
                <a:solidFill>
                  <a:srgbClr val="FF0000"/>
                </a:solidFill>
                <a:cs typeface="Calibri"/>
              </a:rPr>
              <a:t>dg</a:t>
            </a:r>
            <a:r>
              <a:rPr lang="en-GB" dirty="0">
                <a:cs typeface="Calibri"/>
              </a:rPr>
              <a:t> </a:t>
            </a:r>
            <a:r>
              <a:rPr lang="en-GB" u="sng" dirty="0">
                <a:cs typeface="Calibri"/>
              </a:rPr>
              <a:t>er</a:t>
            </a:r>
          </a:p>
          <a:p>
            <a:endParaRPr lang="en-GB" u="sng" dirty="0">
              <a:cs typeface="Calibri"/>
            </a:endParaRPr>
          </a:p>
          <a:p>
            <a:r>
              <a:rPr lang="en-GB" err="1">
                <a:solidFill>
                  <a:srgbClr val="FF0000"/>
                </a:solidFill>
                <a:cs typeface="Calibri"/>
              </a:rPr>
              <a:t>dge</a:t>
            </a:r>
            <a:r>
              <a:rPr lang="en-GB" dirty="0">
                <a:cs typeface="Calibri"/>
              </a:rPr>
              <a:t>           fu</a:t>
            </a:r>
            <a:r>
              <a:rPr lang="en-GB" dirty="0">
                <a:solidFill>
                  <a:srgbClr val="FF0000"/>
                </a:solidFill>
                <a:cs typeface="Calibri"/>
              </a:rPr>
              <a:t>dge</a:t>
            </a:r>
            <a:endParaRPr lang="en-GB" u="sng" dirty="0">
              <a:solidFill>
                <a:srgbClr val="FF0000"/>
              </a:solidFill>
              <a:cs typeface="Calibri"/>
            </a:endParaRPr>
          </a:p>
        </p:txBody>
      </p:sp>
      <p:cxnSp>
        <p:nvCxnSpPr>
          <p:cNvPr id="6" name="Straight Arrow Connector 5">
            <a:extLst>
              <a:ext uri="{FF2B5EF4-FFF2-40B4-BE49-F238E27FC236}">
                <a16:creationId xmlns:a16="http://schemas.microsoft.com/office/drawing/2014/main" id="{AF8C5A84-5C55-71D6-A30B-332A76BC2125}"/>
              </a:ext>
            </a:extLst>
          </p:cNvPr>
          <p:cNvCxnSpPr/>
          <p:nvPr/>
        </p:nvCxnSpPr>
        <p:spPr>
          <a:xfrm flipH="1">
            <a:off x="694151" y="2484379"/>
            <a:ext cx="7525" cy="509882"/>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2062D5-98F8-86C1-6215-6BD58337FDCF}"/>
              </a:ext>
            </a:extLst>
          </p:cNvPr>
          <p:cNvCxnSpPr/>
          <p:nvPr/>
        </p:nvCxnSpPr>
        <p:spPr>
          <a:xfrm>
            <a:off x="780462" y="3259314"/>
            <a:ext cx="481659" cy="18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D0D073C-2C7E-1832-A509-3AF095B93AEA}"/>
              </a:ext>
            </a:extLst>
          </p:cNvPr>
          <p:cNvSpPr/>
          <p:nvPr/>
        </p:nvSpPr>
        <p:spPr>
          <a:xfrm>
            <a:off x="4553185" y="1909703"/>
            <a:ext cx="799629" cy="1034815"/>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531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29BC72F-B7B4-262D-7E85-78E69AC0D99A}"/>
              </a:ext>
            </a:extLst>
          </p:cNvPr>
          <p:cNvPicPr>
            <a:picLocks noChangeAspect="1"/>
          </p:cNvPicPr>
          <p:nvPr/>
        </p:nvPicPr>
        <p:blipFill rotWithShape="1">
          <a:blip r:embed="rId2"/>
          <a:srcRect l="64295" t="20091" r="13454" b="21461"/>
          <a:stretch/>
        </p:blipFill>
        <p:spPr>
          <a:xfrm>
            <a:off x="2664178" y="1124127"/>
            <a:ext cx="7273191" cy="5446960"/>
          </a:xfrm>
          <a:prstGeom prst="rect">
            <a:avLst/>
          </a:prstGeom>
        </p:spPr>
      </p:pic>
      <p:sp>
        <p:nvSpPr>
          <p:cNvPr id="3" name="TextBox 2">
            <a:extLst>
              <a:ext uri="{FF2B5EF4-FFF2-40B4-BE49-F238E27FC236}">
                <a16:creationId xmlns:a16="http://schemas.microsoft.com/office/drawing/2014/main" id="{B9A68CF8-6840-9683-D930-173F517238AE}"/>
              </a:ext>
            </a:extLst>
          </p:cNvPr>
          <p:cNvSpPr txBox="1"/>
          <p:nvPr/>
        </p:nvSpPr>
        <p:spPr>
          <a:xfrm>
            <a:off x="3518370" y="573851"/>
            <a:ext cx="50009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cs typeface="Calibri"/>
              </a:rPr>
              <a:t>Morphology in Year 5 &amp; 6</a:t>
            </a:r>
            <a:endParaRPr lang="en-GB" sz="2400" dirty="0">
              <a:cs typeface="Calibri" panose="020F0502020204030204"/>
            </a:endParaRPr>
          </a:p>
        </p:txBody>
      </p:sp>
      <p:pic>
        <p:nvPicPr>
          <p:cNvPr id="6" name="Picture 5" descr="A screenshot of a computer&#10;&#10;Description automatically generated">
            <a:extLst>
              <a:ext uri="{FF2B5EF4-FFF2-40B4-BE49-F238E27FC236}">
                <a16:creationId xmlns:a16="http://schemas.microsoft.com/office/drawing/2014/main" id="{ABD0DAA9-58D7-6F1F-0207-9640CD47F190}"/>
              </a:ext>
            </a:extLst>
          </p:cNvPr>
          <p:cNvPicPr>
            <a:picLocks noChangeAspect="1"/>
          </p:cNvPicPr>
          <p:nvPr/>
        </p:nvPicPr>
        <p:blipFill rotWithShape="1">
          <a:blip r:embed="rId3"/>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868885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418A56-05D7-904E-A5D5-CC5B934341B5}"/>
              </a:ext>
            </a:extLst>
          </p:cNvPr>
          <p:cNvSpPr txBox="1"/>
          <p:nvPr/>
        </p:nvSpPr>
        <p:spPr>
          <a:xfrm>
            <a:off x="3838222" y="714962"/>
            <a:ext cx="35616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u="sng" dirty="0">
                <a:cs typeface="Calibri"/>
              </a:rPr>
              <a:t>Statutory Spellings</a:t>
            </a:r>
            <a:endParaRPr lang="en-GB" sz="3200" dirty="0">
              <a:cs typeface="Calibri" panose="020F0502020204030204"/>
            </a:endParaRPr>
          </a:p>
        </p:txBody>
      </p:sp>
      <p:sp>
        <p:nvSpPr>
          <p:cNvPr id="3" name="TextBox 2">
            <a:extLst>
              <a:ext uri="{FF2B5EF4-FFF2-40B4-BE49-F238E27FC236}">
                <a16:creationId xmlns:a16="http://schemas.microsoft.com/office/drawing/2014/main" id="{55CC95E3-DE07-4692-DD13-02B21D7E1AA4}"/>
              </a:ext>
            </a:extLst>
          </p:cNvPr>
          <p:cNvSpPr txBox="1"/>
          <p:nvPr/>
        </p:nvSpPr>
        <p:spPr>
          <a:xfrm>
            <a:off x="301037" y="1298222"/>
            <a:ext cx="1001512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The National Curriculum has set out lists of statutory spellings. These are organised into units for each year group to cover. </a:t>
            </a:r>
          </a:p>
          <a:p>
            <a:endParaRPr lang="en-GB" dirty="0">
              <a:cs typeface="Calibri"/>
            </a:endParaRPr>
          </a:p>
          <a:p>
            <a:r>
              <a:rPr lang="en-GB" dirty="0">
                <a:cs typeface="Calibri"/>
              </a:rPr>
              <a:t>Through Sounds and Syllables, the children learn and practise these daily at 08:40am.</a:t>
            </a:r>
          </a:p>
          <a:p>
            <a:endParaRPr lang="en-GB" dirty="0">
              <a:cs typeface="Calibri"/>
            </a:endParaRPr>
          </a:p>
          <a:p>
            <a:r>
              <a:rPr lang="en-GB" dirty="0">
                <a:cs typeface="Calibri"/>
              </a:rPr>
              <a:t>Sparrowhawks are taught the new spellings on a Friday and will practise them daily the following week before being tested on them on the Friday.</a:t>
            </a:r>
          </a:p>
          <a:p>
            <a:endParaRPr lang="en-GB" dirty="0">
              <a:cs typeface="Calibri"/>
            </a:endParaRPr>
          </a:p>
          <a:p>
            <a:r>
              <a:rPr lang="en-GB" dirty="0">
                <a:cs typeface="Calibri"/>
              </a:rPr>
              <a:t>The spellings build weekly.</a:t>
            </a:r>
          </a:p>
          <a:p>
            <a:endParaRPr lang="en-GB" dirty="0">
              <a:cs typeface="Calibri"/>
            </a:endParaRPr>
          </a:p>
          <a:p>
            <a:r>
              <a:rPr lang="en-GB" dirty="0">
                <a:cs typeface="Calibri"/>
              </a:rPr>
              <a:t>They begin with a set of 5 words. </a:t>
            </a:r>
          </a:p>
          <a:p>
            <a:r>
              <a:rPr lang="en-GB" dirty="0">
                <a:cs typeface="Calibri"/>
              </a:rPr>
              <a:t>Each Friday, 2 words are dropped and 2 new words added. </a:t>
            </a:r>
            <a:endParaRPr lang="en-GB"/>
          </a:p>
          <a:p>
            <a:r>
              <a:rPr lang="en-GB" dirty="0">
                <a:cs typeface="Calibri"/>
              </a:rPr>
              <a:t>Each word will appear for 3 weeks.</a:t>
            </a:r>
            <a:endParaRPr lang="en-GB" dirty="0"/>
          </a:p>
        </p:txBody>
      </p:sp>
      <p:pic>
        <p:nvPicPr>
          <p:cNvPr id="4" name="Picture 3" descr="A screenshot of a computer&#10;&#10;Description automatically generated">
            <a:extLst>
              <a:ext uri="{FF2B5EF4-FFF2-40B4-BE49-F238E27FC236}">
                <a16:creationId xmlns:a16="http://schemas.microsoft.com/office/drawing/2014/main" id="{8296AEAF-22D1-E6A0-28BE-B19B412E30A1}"/>
              </a:ext>
            </a:extLst>
          </p:cNvPr>
          <p:cNvPicPr>
            <a:picLocks noChangeAspect="1"/>
          </p:cNvPicPr>
          <p:nvPr/>
        </p:nvPicPr>
        <p:blipFill rotWithShape="1">
          <a:blip r:embed="rId2"/>
          <a:srcRect l="67806" t="21715" r="18622" b="59215"/>
          <a:stretch/>
        </p:blipFill>
        <p:spPr>
          <a:xfrm>
            <a:off x="5823185" y="3090277"/>
            <a:ext cx="6257148" cy="247375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01D5FAC-AFDC-C159-63D2-0D7785A9C596}"/>
              </a:ext>
            </a:extLst>
          </p:cNvPr>
          <p:cNvPicPr>
            <a:picLocks noChangeAspect="1"/>
          </p:cNvPicPr>
          <p:nvPr/>
        </p:nvPicPr>
        <p:blipFill rotWithShape="1">
          <a:blip r:embed="rId3"/>
          <a:srcRect l="69619" t="31636" r="5973" b="46182"/>
          <a:stretch/>
        </p:blipFill>
        <p:spPr>
          <a:xfrm>
            <a:off x="8779946" y="201487"/>
            <a:ext cx="2999821" cy="771755"/>
          </a:xfrm>
          <a:prstGeom prst="rect">
            <a:avLst/>
          </a:prstGeom>
        </p:spPr>
      </p:pic>
    </p:spTree>
    <p:extLst>
      <p:ext uri="{BB962C8B-B14F-4D97-AF65-F5344CB8AC3E}">
        <p14:creationId xmlns:p14="http://schemas.microsoft.com/office/powerpoint/2010/main" val="3467123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56B9E2A850A841A46DF84836850B56" ma:contentTypeVersion="17" ma:contentTypeDescription="Create a new document." ma:contentTypeScope="" ma:versionID="35d3d59e7a608a58fd57636eab1f4218">
  <xsd:schema xmlns:xsd="http://www.w3.org/2001/XMLSchema" xmlns:xs="http://www.w3.org/2001/XMLSchema" xmlns:p="http://schemas.microsoft.com/office/2006/metadata/properties" xmlns:ns2="d5d9292d-8b82-4250-868d-9e6fc68dd06f" xmlns:ns3="59025288-42e0-4d93-ae8f-1814a6634206" targetNamespace="http://schemas.microsoft.com/office/2006/metadata/properties" ma:root="true" ma:fieldsID="e5f2706ed5dceff3db2259c0cfd8e5c9" ns2:_="" ns3:_="">
    <xsd:import namespace="d5d9292d-8b82-4250-868d-9e6fc68dd06f"/>
    <xsd:import namespace="59025288-42e0-4d93-ae8f-1814a663420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d9292d-8b82-4250-868d-9e6fc68dd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84c52-400e-44fd-85e2-d90bcdba3a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025288-42e0-4d93-ae8f-1814a663420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90e33e-c92e-42da-8fcb-38db8b337a96}" ma:internalName="TaxCatchAll" ma:showField="CatchAllData" ma:web="59025288-42e0-4d93-ae8f-1814a66342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5d9292d-8b82-4250-868d-9e6fc68dd06f">
      <Terms xmlns="http://schemas.microsoft.com/office/infopath/2007/PartnerControls"/>
    </lcf76f155ced4ddcb4097134ff3c332f>
    <TaxCatchAll xmlns="59025288-42e0-4d93-ae8f-1814a6634206" xsi:nil="true"/>
  </documentManagement>
</p:properties>
</file>

<file path=customXml/itemProps1.xml><?xml version="1.0" encoding="utf-8"?>
<ds:datastoreItem xmlns:ds="http://schemas.openxmlformats.org/officeDocument/2006/customXml" ds:itemID="{2347657C-00F1-4DBB-BD3E-420D03356645}">
  <ds:schemaRefs>
    <ds:schemaRef ds:uri="http://schemas.microsoft.com/sharepoint/v3/contenttype/forms"/>
  </ds:schemaRefs>
</ds:datastoreItem>
</file>

<file path=customXml/itemProps2.xml><?xml version="1.0" encoding="utf-8"?>
<ds:datastoreItem xmlns:ds="http://schemas.openxmlformats.org/officeDocument/2006/customXml" ds:itemID="{C42F60B0-7388-4C2C-BFAD-B4FD54B8C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d9292d-8b82-4250-868d-9e6fc68dd06f"/>
    <ds:schemaRef ds:uri="59025288-42e0-4d93-ae8f-1814a6634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36FCD4-7638-4EF0-A581-C362553D8FF3}">
  <ds:schemaRefs>
    <ds:schemaRef ds:uri="http://schemas.microsoft.com/office/2006/metadata/properties"/>
    <ds:schemaRef ds:uri="http://schemas.microsoft.com/office/infopath/2007/PartnerControls"/>
    <ds:schemaRef ds:uri="d5d9292d-8b82-4250-868d-9e6fc68dd06f"/>
    <ds:schemaRef ds:uri="59025288-42e0-4d93-ae8f-1814a6634206"/>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356</Words>
  <Application>Microsoft Office PowerPoint</Application>
  <PresentationFormat>Widescreen</PresentationFormat>
  <Paragraphs>40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Katie Willett</cp:lastModifiedBy>
  <cp:revision>243</cp:revision>
  <dcterms:created xsi:type="dcterms:W3CDTF">2023-09-11T09:00:19Z</dcterms:created>
  <dcterms:modified xsi:type="dcterms:W3CDTF">2023-09-25T09:16:23Z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0x0101006056B9E2A850A841A46DF84836850B56</vt:lpwstr>
  </property>
  <property fmtid="{D5CDD505-2E9C-101B-9397-08002B2CF9AE}" pid="3" name="MediaServiceImageTags">
    <vt:lpwstr/>
  </property>
</Properties>
</file>