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2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50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0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2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1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7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7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0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17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7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2E8E2-FC51-4AD2-ADCA-02A41D6CDEF9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6B41D-8FE9-4A2E-91F8-BDA1A76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8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After School Provision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55" y="3509963"/>
            <a:ext cx="2477490" cy="24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0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From Accounts select ‘After School </a:t>
            </a:r>
            <a:r>
              <a:rPr lang="en-GB" dirty="0" smtClean="0"/>
              <a:t>Club’ or ‘Tax-Free Childcare After School Club’ if paying through gov.uk tax free childcare scheme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06" t="8867" r="60619" b="4563"/>
          <a:stretch/>
        </p:blipFill>
        <p:spPr>
          <a:xfrm>
            <a:off x="3203170" y="1789722"/>
            <a:ext cx="5785659" cy="47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Click on any date within the week you are </a:t>
            </a:r>
            <a:r>
              <a:rPr lang="en-GB" dirty="0" smtClean="0"/>
              <a:t>booking (even if you are paying through gov.uk tax free childcare scheme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54" t="9428" r="60382" b="3439"/>
          <a:stretch/>
        </p:blipFill>
        <p:spPr>
          <a:xfrm>
            <a:off x="2901071" y="1899138"/>
            <a:ext cx="6389857" cy="48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6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the days you wish to book then scroll down to select ‘Pay Now’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64" t="9710" r="60225" b="4283"/>
          <a:stretch/>
        </p:blipFill>
        <p:spPr>
          <a:xfrm>
            <a:off x="407953" y="1690688"/>
            <a:ext cx="5423594" cy="4522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817" t="10086" r="60858" b="4255"/>
          <a:stretch/>
        </p:blipFill>
        <p:spPr>
          <a:xfrm>
            <a:off x="6467302" y="1690688"/>
            <a:ext cx="5316745" cy="45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‘Repeat’ if you would like the same days for multiple weeks.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64" t="9710" r="60540" b="4283"/>
          <a:stretch/>
        </p:blipFill>
        <p:spPr>
          <a:xfrm>
            <a:off x="49935" y="1838170"/>
            <a:ext cx="3089095" cy="2604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348" t="10110" r="59951" b="3641"/>
          <a:stretch/>
        </p:blipFill>
        <p:spPr>
          <a:xfrm>
            <a:off x="3090032" y="1838170"/>
            <a:ext cx="3187092" cy="2603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461" t="9996" r="60510" b="3915"/>
          <a:stretch/>
        </p:blipFill>
        <p:spPr>
          <a:xfrm>
            <a:off x="6177619" y="1838170"/>
            <a:ext cx="3121996" cy="2604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0369" t="9411" r="60404" b="4735"/>
          <a:stretch/>
        </p:blipFill>
        <p:spPr>
          <a:xfrm>
            <a:off x="9188930" y="1839319"/>
            <a:ext cx="3149274" cy="2601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197" y="4589682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Select ‘repeat’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40727" y="4589682"/>
            <a:ext cx="180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the weeks to repeat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66588" y="4607364"/>
            <a:ext cx="194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Confirm the weeks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299615" y="4589682"/>
            <a:ext cx="2670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 now either checkout with your selections. Or, if you want additional days then </a:t>
            </a:r>
            <a:r>
              <a:rPr lang="en-GB" dirty="0" smtClean="0"/>
              <a:t>confirm </a:t>
            </a:r>
            <a:r>
              <a:rPr lang="en-GB" dirty="0" smtClean="0"/>
              <a:t>the </a:t>
            </a:r>
            <a:r>
              <a:rPr lang="en-GB" dirty="0" smtClean="0"/>
              <a:t>basket and then close it.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47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can now repeat the process from slide 3 for any additional days on any weeks.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64" t="9428" r="60857" b="4282"/>
          <a:stretch/>
        </p:blipFill>
        <p:spPr>
          <a:xfrm>
            <a:off x="838200" y="1903405"/>
            <a:ext cx="4845550" cy="4143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933" t="9640" r="61040" b="4416"/>
          <a:stretch/>
        </p:blipFill>
        <p:spPr>
          <a:xfrm>
            <a:off x="6108693" y="1903405"/>
            <a:ext cx="4804439" cy="4143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00" y="6237355"/>
            <a:ext cx="2514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Select ‘confirm’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251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From here you can ‘close’ the basket and continue this process to add as many other days as required. Once you have added them all select ‘checkout’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79" t="9991" r="59117" b="4282"/>
          <a:stretch/>
        </p:blipFill>
        <p:spPr>
          <a:xfrm>
            <a:off x="2543693" y="1857537"/>
            <a:ext cx="6492403" cy="50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9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Finally, pay in the normal way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69" t="9991" r="60540" b="4564"/>
          <a:stretch/>
        </p:blipFill>
        <p:spPr>
          <a:xfrm>
            <a:off x="3090948" y="1826629"/>
            <a:ext cx="6010103" cy="49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5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D377817D07E4A9B84CE811F9F6CFE" ma:contentTypeVersion="13" ma:contentTypeDescription="Create a new document." ma:contentTypeScope="" ma:versionID="5bd79ecbdfdca3ecc1c9412d6ca06ce4">
  <xsd:schema xmlns:xsd="http://www.w3.org/2001/XMLSchema" xmlns:xs="http://www.w3.org/2001/XMLSchema" xmlns:p="http://schemas.microsoft.com/office/2006/metadata/properties" xmlns:ns3="f66cca01-c4e3-40df-acad-b6e8b162a5fe" xmlns:ns4="8a0811c1-ff0d-4bee-950b-8f2c6d12cab0" targetNamespace="http://schemas.microsoft.com/office/2006/metadata/properties" ma:root="true" ma:fieldsID="8f7e421c6eebb49ec1efaa3c0b46e832" ns3:_="" ns4:_="">
    <xsd:import namespace="f66cca01-c4e3-40df-acad-b6e8b162a5fe"/>
    <xsd:import namespace="8a0811c1-ff0d-4bee-950b-8f2c6d12ca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ca01-c4e3-40df-acad-b6e8b162a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811c1-ff0d-4bee-950b-8f2c6d12ca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0D114C-16BD-4C12-A11A-3ADAB846987E}">
  <ds:schemaRefs>
    <ds:schemaRef ds:uri="http://purl.org/dc/dcmitype/"/>
    <ds:schemaRef ds:uri="http://schemas.microsoft.com/office/2006/documentManagement/types"/>
    <ds:schemaRef ds:uri="f66cca01-c4e3-40df-acad-b6e8b162a5fe"/>
    <ds:schemaRef ds:uri="http://purl.org/dc/elements/1.1/"/>
    <ds:schemaRef ds:uri="http://schemas.microsoft.com/office/2006/metadata/properties"/>
    <ds:schemaRef ds:uri="8a0811c1-ff0d-4bee-950b-8f2c6d12cab0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995D0E-3FBC-4DBD-8B23-1E0F23886F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cca01-c4e3-40df-acad-b6e8b162a5fe"/>
    <ds:schemaRef ds:uri="8a0811c1-ff0d-4bee-950b-8f2c6d12ca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1C41E7-D21C-4393-9D2F-FE50C20D87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177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After School Provision </vt:lpstr>
      <vt:lpstr>From Accounts select ‘After School Club’ or ‘Tax-Free Childcare After School Club’ if paying through gov.uk tax free childcare scheme</vt:lpstr>
      <vt:lpstr>Click on any date within the week you are booking (even if you are paying through gov.uk tax free childcare scheme</vt:lpstr>
      <vt:lpstr>Select the days you wish to book then scroll down to select ‘Pay Now’</vt:lpstr>
      <vt:lpstr>Select ‘Repeat’ if you would like the same days for multiple weeks. </vt:lpstr>
      <vt:lpstr>You can now repeat the process from slide 3 for any additional days on any weeks. </vt:lpstr>
      <vt:lpstr>From here you can ‘close’ the basket and continue this process to add as many other days as required. Once you have added them all select ‘checkout’</vt:lpstr>
      <vt:lpstr>Finally, pay in the normal way</vt:lpstr>
    </vt:vector>
  </TitlesOfParts>
  <Company>JSPC Computer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School Provision</dc:title>
  <dc:creator>Head</dc:creator>
  <cp:lastModifiedBy>bursar</cp:lastModifiedBy>
  <cp:revision>7</cp:revision>
  <dcterms:created xsi:type="dcterms:W3CDTF">2021-07-23T09:52:37Z</dcterms:created>
  <dcterms:modified xsi:type="dcterms:W3CDTF">2021-09-08T13:36:45Z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0x01010044CD377817D07E4A9B84CE811F9F6CFE</vt:lpwstr>
  </property>
</Properties>
</file>