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C42CE-DA65-465C-862A-C608DB28D09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F9E0C-D516-4DC2-9877-881826A6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9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F9E0C-D516-4DC2-9877-881826A619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0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1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5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9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66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1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3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36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0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3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871E-3837-42F3-9EB5-85FD4AEFA5D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C3A68-1461-40FF-A721-65BD02A2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42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94976"/>
              </p:ext>
            </p:extLst>
          </p:nvPr>
        </p:nvGraphicFramePr>
        <p:xfrm>
          <a:off x="15993" y="0"/>
          <a:ext cx="9092511" cy="5860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3679"/>
                <a:gridCol w="2536781"/>
                <a:gridCol w="4952051"/>
              </a:tblGrid>
              <a:tr h="243027"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Key Vocabulary</a:t>
                      </a:r>
                      <a:endParaRPr lang="en-GB" sz="11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Facts</a:t>
                      </a:r>
                      <a:endParaRPr lang="en-GB" sz="11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3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Israel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Kingdom in ancient Palestine comprising the lands occupied by the Hebrew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smtClean="0"/>
                        <a:t>The Old </a:t>
                      </a:r>
                      <a:r>
                        <a:rPr lang="en-GB" sz="1100" dirty="0" smtClean="0"/>
                        <a:t>T</a:t>
                      </a:r>
                      <a:r>
                        <a:rPr lang="en-GB" sz="1100" smtClean="0"/>
                        <a:t>estament </a:t>
                      </a:r>
                      <a:r>
                        <a:rPr lang="en-GB" sz="1100" dirty="0" smtClean="0"/>
                        <a:t>tells</a:t>
                      </a:r>
                      <a:r>
                        <a:rPr lang="en-GB" sz="1100" baseline="0" dirty="0" smtClean="0"/>
                        <a:t> the story of a particular group of people, the children of Israel known as the People of God – and their relationship with God.</a:t>
                      </a:r>
                      <a:endParaRPr lang="en-GB" sz="1100" dirty="0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pact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An agreement</a:t>
                      </a:r>
                      <a:r>
                        <a:rPr lang="en-GB" sz="1100" baseline="0" dirty="0" smtClean="0"/>
                        <a:t> between individuals.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People of God try to live in the</a:t>
                      </a:r>
                      <a:r>
                        <a:rPr lang="en-GB" sz="1100" baseline="0" dirty="0" smtClean="0"/>
                        <a:t> way that God wants, following his commands and worshipping him.</a:t>
                      </a:r>
                      <a:endParaRPr lang="en-GB" sz="1100" dirty="0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covenant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An agreement.</a:t>
                      </a:r>
                      <a:endParaRPr lang="en-GB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They believe he promises to stay with them and Bible stories show how</a:t>
                      </a:r>
                      <a:r>
                        <a:rPr lang="en-GB" sz="1100" baseline="0" dirty="0" smtClean="0"/>
                        <a:t> God keeps his promises.</a:t>
                      </a:r>
                      <a:endParaRPr lang="en-GB" sz="1100" dirty="0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wedding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marriage ceremony.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ceremony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formal</a:t>
                      </a:r>
                      <a:r>
                        <a:rPr lang="en-GB" sz="1100" baseline="0" dirty="0" smtClean="0"/>
                        <a:t> religious occasion celebrating a particular event.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Pictures</a:t>
                      </a:r>
                      <a:endParaRPr lang="en-GB" sz="11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2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symbols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thing</a:t>
                      </a:r>
                      <a:r>
                        <a:rPr lang="en-GB" sz="1100" baseline="0" dirty="0" smtClean="0"/>
                        <a:t> that represents or stands for something.</a:t>
                      </a:r>
                      <a:endParaRPr lang="en-GB" sz="11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243027"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Key People</a:t>
                      </a:r>
                      <a:endParaRPr lang="en-GB" sz="11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</a:tr>
              <a:tr h="29947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Noah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person</a:t>
                      </a:r>
                      <a:r>
                        <a:rPr lang="en-GB" sz="1100" baseline="0" dirty="0" smtClean="0"/>
                        <a:t> from the Old Testament who saved himself, his family and different species of animal from a flood by building an ark.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</a:tr>
              <a:tr h="3748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People of God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description that in the Old Testament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applies to the Israelites and that the New Testament applies to Christians.</a:t>
                      </a:r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109003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Jew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member of the people and cultural community whose traditional religion is Judaism.</a:t>
                      </a:r>
                      <a:endParaRPr lang="en-GB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22" y="2822305"/>
            <a:ext cx="1313259" cy="131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22305"/>
            <a:ext cx="182404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34" y="4293096"/>
            <a:ext cx="1693962" cy="112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73" y="4437112"/>
            <a:ext cx="1205880" cy="120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6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9025288-42e0-4d93-ae8f-1814a6634206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56B9E2A850A841A46DF84836850B56" ma:contentTypeVersion="8" ma:contentTypeDescription="Create a new document." ma:contentTypeScope="" ma:versionID="7f72f5dfd9d0adc6952d98e78e4734b3">
  <xsd:schema xmlns:xsd="http://www.w3.org/2001/XMLSchema" xmlns:xs="http://www.w3.org/2001/XMLSchema" xmlns:p="http://schemas.microsoft.com/office/2006/metadata/properties" xmlns:ns2="d5d9292d-8b82-4250-868d-9e6fc68dd06f" xmlns:ns3="59025288-42e0-4d93-ae8f-1814a6634206" targetNamespace="http://schemas.microsoft.com/office/2006/metadata/properties" ma:root="true" ma:fieldsID="2a0f3490673402b4d0b6b1ceb98f53bc" ns2:_="" ns3:_="">
    <xsd:import namespace="d5d9292d-8b82-4250-868d-9e6fc68dd06f"/>
    <xsd:import namespace="59025288-42e0-4d93-ae8f-1814a66342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9292d-8b82-4250-868d-9e6fc68d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25288-42e0-4d93-ae8f-1814a66342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0BEC86-4572-44EE-8E7B-83CE6EDBD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569CBD-C4A8-4C58-B083-58020122AF9A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d5d9292d-8b82-4250-868d-9e6fc68dd06f"/>
    <ds:schemaRef ds:uri="http://schemas.openxmlformats.org/package/2006/metadata/core-properties"/>
    <ds:schemaRef ds:uri="59025288-42e0-4d93-ae8f-1814a663420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40CD882-85C6-4013-9235-24502926F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d9292d-8b82-4250-868d-9e6fc68dd06f"/>
    <ds:schemaRef ds:uri="59025288-42e0-4d93-ae8f-1814a6634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189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Charlote Gammon</dc:creator>
  <cp:lastModifiedBy>Mrs Cox</cp:lastModifiedBy>
  <cp:revision>11</cp:revision>
  <dcterms:created xsi:type="dcterms:W3CDTF">2018-07-05T12:13:08Z</dcterms:created>
  <dcterms:modified xsi:type="dcterms:W3CDTF">2018-07-20T13:27:04Z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0x0101006056B9E2A850A841A46DF84836850B56</vt:lpwstr>
  </property>
  <property fmtid="{D5CDD505-2E9C-101B-9397-08002B2CF9AE}" pid="3" name="Order">
    <vt:r8>307000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